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embeddedFontLst>
    <p:embeddedFont>
      <p:font typeface="Quattrocento Sans" charset="-122" pitchFamily="34"/>
      <p:regular r:id="rId27"/>
    </p:embeddedFont>
    <p:embeddedFont>
      <p:font typeface="Hedvig Letters Sans" charset="-122" pitchFamily="34"/>
      <p:regular r:id="rId28"/>
    </p:embeddedFont>
    <p:embeddedFont>
      <p:font typeface="MiSans" charset="-122" pitchFamily="34"/>
      <p:regular r:id="rId29"/>
    </p:embeddedFont>
    <p:embeddedFont>
      <p:font typeface="Alimama ShuHeiTi" charset="-122" pitchFamily="34"/>
      <p:regular r:id="rId3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27" Type="http://schemas.openxmlformats.org/officeDocument/2006/relationships/font" Target="fonts/font1.fntdata"/><Relationship Id="rId28" Type="http://schemas.openxmlformats.org/officeDocument/2006/relationships/font" Target="fonts/font2.fntdata"/><Relationship Id="rId29" Type="http://schemas.openxmlformats.org/officeDocument/2006/relationships/font" Target="fonts/font3.fntdata"/><Relationship Id="rId3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ages.pexels.com/cd1b99c75544589dc3bcafc5b01a51b97daf3bdc.jpe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7813" b="7813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A1A">
                  <a:alpha val="95000"/>
                </a:srgbClr>
              </a:gs>
              <a:gs pos="50000">
                <a:srgbClr val="1A1A1A">
                  <a:alpha val="85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1000" y="1514475"/>
            <a:ext cx="2476500" cy="495300"/>
          </a:xfrm>
          <a:custGeom>
            <a:avLst/>
            <a:gdLst/>
            <a:ahLst/>
            <a:cxnLst/>
            <a:rect l="l" t="t" r="r" b="b"/>
            <a:pathLst>
              <a:path w="2476500" h="495300">
                <a:moveTo>
                  <a:pt x="0" y="0"/>
                </a:moveTo>
                <a:lnTo>
                  <a:pt x="2476500" y="0"/>
                </a:lnTo>
                <a:lnTo>
                  <a:pt x="2476500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5" name="Text 2"/>
          <p:cNvSpPr/>
          <p:nvPr/>
        </p:nvSpPr>
        <p:spPr>
          <a:xfrm>
            <a:off x="609600" y="1628775"/>
            <a:ext cx="2105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spc="405" kern="0" dirty="0">
                <a:solidFill>
                  <a:srgbClr val="1A1A1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BRAND IDENTITY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314575"/>
            <a:ext cx="8286750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10500" b="1" dirty="0">
                <a:solidFill>
                  <a:srgbClr val="FFD1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4LUGA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81000" y="3876675"/>
            <a:ext cx="1524000" cy="57150"/>
          </a:xfrm>
          <a:custGeom>
            <a:avLst/>
            <a:gdLst/>
            <a:ahLst/>
            <a:cxnLst/>
            <a:rect l="l" t="t" r="r" b="b"/>
            <a:pathLst>
              <a:path w="1524000" h="57150">
                <a:moveTo>
                  <a:pt x="0" y="0"/>
                </a:moveTo>
                <a:lnTo>
                  <a:pt x="1524000" y="0"/>
                </a:lnTo>
                <a:lnTo>
                  <a:pt x="15240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8" name="Text 5"/>
          <p:cNvSpPr/>
          <p:nvPr/>
        </p:nvSpPr>
        <p:spPr>
          <a:xfrm>
            <a:off x="381000" y="4238625"/>
            <a:ext cx="779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dirty="0">
                <a:solidFill>
                  <a:srgbClr val="F5F5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Identidade Visual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16719" y="5114925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47625" y="0"/>
                </a:moveTo>
                <a:cubicBezTo>
                  <a:pt x="41039" y="0"/>
                  <a:pt x="35719" y="5321"/>
                  <a:pt x="35719" y="11906"/>
                </a:cubicBezTo>
                <a:lnTo>
                  <a:pt x="35719" y="23812"/>
                </a:lnTo>
                <a:lnTo>
                  <a:pt x="23812" y="23812"/>
                </a:lnTo>
                <a:cubicBezTo>
                  <a:pt x="10678" y="23812"/>
                  <a:pt x="0" y="34491"/>
                  <a:pt x="0" y="47625"/>
                </a:cubicBezTo>
                <a:lnTo>
                  <a:pt x="0" y="65484"/>
                </a:lnTo>
                <a:lnTo>
                  <a:pt x="166688" y="65484"/>
                </a:lnTo>
                <a:lnTo>
                  <a:pt x="166688" y="47625"/>
                </a:lnTo>
                <a:cubicBezTo>
                  <a:pt x="166688" y="34491"/>
                  <a:pt x="156009" y="23812"/>
                  <a:pt x="142875" y="23812"/>
                </a:cubicBezTo>
                <a:lnTo>
                  <a:pt x="130969" y="23812"/>
                </a:lnTo>
                <a:lnTo>
                  <a:pt x="130969" y="11906"/>
                </a:lnTo>
                <a:cubicBezTo>
                  <a:pt x="130969" y="5321"/>
                  <a:pt x="125648" y="0"/>
                  <a:pt x="119063" y="0"/>
                </a:cubicBezTo>
                <a:cubicBezTo>
                  <a:pt x="112477" y="0"/>
                  <a:pt x="107156" y="5321"/>
                  <a:pt x="107156" y="11906"/>
                </a:cubicBezTo>
                <a:lnTo>
                  <a:pt x="107156" y="23812"/>
                </a:lnTo>
                <a:lnTo>
                  <a:pt x="59531" y="23812"/>
                </a:lnTo>
                <a:lnTo>
                  <a:pt x="59531" y="11906"/>
                </a:lnTo>
                <a:cubicBezTo>
                  <a:pt x="59531" y="5321"/>
                  <a:pt x="54211" y="0"/>
                  <a:pt x="47625" y="0"/>
                </a:cubicBezTo>
                <a:close/>
                <a:moveTo>
                  <a:pt x="0" y="83344"/>
                </a:moveTo>
                <a:lnTo>
                  <a:pt x="0" y="154781"/>
                </a:lnTo>
                <a:cubicBezTo>
                  <a:pt x="0" y="167915"/>
                  <a:pt x="10678" y="178594"/>
                  <a:pt x="23812" y="178594"/>
                </a:cubicBezTo>
                <a:lnTo>
                  <a:pt x="142875" y="178594"/>
                </a:lnTo>
                <a:cubicBezTo>
                  <a:pt x="156009" y="178594"/>
                  <a:pt x="166688" y="167915"/>
                  <a:pt x="166688" y="154781"/>
                </a:cubicBezTo>
                <a:lnTo>
                  <a:pt x="166688" y="83344"/>
                </a:lnTo>
                <a:lnTo>
                  <a:pt x="0" y="83344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10" name="Text 7"/>
          <p:cNvSpPr/>
          <p:nvPr/>
        </p:nvSpPr>
        <p:spPr>
          <a:xfrm>
            <a:off x="733425" y="5076825"/>
            <a:ext cx="466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5F5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2026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442368" y="51149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2092" y="35719"/>
                </a:moveTo>
                <a:lnTo>
                  <a:pt x="12092" y="91343"/>
                </a:lnTo>
                <a:cubicBezTo>
                  <a:pt x="12092" y="97668"/>
                  <a:pt x="14585" y="103733"/>
                  <a:pt x="19050" y="108198"/>
                </a:cubicBezTo>
                <a:lnTo>
                  <a:pt x="90488" y="179636"/>
                </a:lnTo>
                <a:cubicBezTo>
                  <a:pt x="99789" y="188937"/>
                  <a:pt x="114858" y="188937"/>
                  <a:pt x="124160" y="179636"/>
                </a:cubicBezTo>
                <a:lnTo>
                  <a:pt x="179784" y="124011"/>
                </a:lnTo>
                <a:cubicBezTo>
                  <a:pt x="189086" y="114709"/>
                  <a:pt x="189086" y="99640"/>
                  <a:pt x="179784" y="90339"/>
                </a:cubicBezTo>
                <a:lnTo>
                  <a:pt x="108347" y="18901"/>
                </a:lnTo>
                <a:cubicBezTo>
                  <a:pt x="103882" y="14399"/>
                  <a:pt x="97854" y="11906"/>
                  <a:pt x="91529" y="11906"/>
                </a:cubicBezTo>
                <a:lnTo>
                  <a:pt x="35905" y="11906"/>
                </a:lnTo>
                <a:cubicBezTo>
                  <a:pt x="22771" y="11906"/>
                  <a:pt x="12092" y="22585"/>
                  <a:pt x="12092" y="35719"/>
                </a:cubicBezTo>
                <a:close/>
                <a:moveTo>
                  <a:pt x="53764" y="41672"/>
                </a:moveTo>
                <a:cubicBezTo>
                  <a:pt x="60335" y="41672"/>
                  <a:pt x="65670" y="47007"/>
                  <a:pt x="65670" y="53578"/>
                </a:cubicBezTo>
                <a:cubicBezTo>
                  <a:pt x="65670" y="60149"/>
                  <a:pt x="60335" y="65484"/>
                  <a:pt x="53764" y="65484"/>
                </a:cubicBezTo>
                <a:cubicBezTo>
                  <a:pt x="47193" y="65484"/>
                  <a:pt x="41858" y="60149"/>
                  <a:pt x="41858" y="53578"/>
                </a:cubicBezTo>
                <a:cubicBezTo>
                  <a:pt x="41858" y="47007"/>
                  <a:pt x="47193" y="41672"/>
                  <a:pt x="53764" y="41672"/>
                </a:cubicBez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12" name="Text 9"/>
          <p:cNvSpPr/>
          <p:nvPr/>
        </p:nvSpPr>
        <p:spPr>
          <a:xfrm>
            <a:off x="1770980" y="5076825"/>
            <a:ext cx="1123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5F5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Property Tech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png.pngtree.com/b71c9dab9c37260c8b395d955eb164330e3f3dbf.webp">    </p:cNvPr>
          <p:cNvPicPr>
            <a:picLocks noChangeAspect="1"/>
          </p:cNvPicPr>
          <p:nvPr/>
        </p:nvPicPr>
        <p:blipFill>
          <a:blip r:embed="rId1">
            <a:alphaModFix amt="20000"/>
          </a:blip>
          <a:srcRect l="0" r="0" t="0" b="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A1A"/>
              </a:gs>
              <a:gs pos="50000">
                <a:srgbClr val="1A1A1A">
                  <a:alpha val="90000"/>
                </a:srgbClr>
              </a:gs>
              <a:gs pos="100000">
                <a:srgbClr val="1A1A1A">
                  <a:alpha val="7000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10629900" y="1619250"/>
            <a:ext cx="38100" cy="914400"/>
          </a:xfrm>
          <a:custGeom>
            <a:avLst/>
            <a:gdLst/>
            <a:ahLst/>
            <a:cxnLst/>
            <a:rect l="l" t="t" r="r" b="b"/>
            <a:pathLst>
              <a:path w="38100" h="914400">
                <a:moveTo>
                  <a:pt x="0" y="0"/>
                </a:moveTo>
                <a:lnTo>
                  <a:pt x="38100" y="0"/>
                </a:lnTo>
                <a:lnTo>
                  <a:pt x="381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5" name="Shape 2"/>
          <p:cNvSpPr/>
          <p:nvPr/>
        </p:nvSpPr>
        <p:spPr>
          <a:xfrm>
            <a:off x="10896600" y="161925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6" name="Text 3"/>
          <p:cNvSpPr/>
          <p:nvPr/>
        </p:nvSpPr>
        <p:spPr>
          <a:xfrm>
            <a:off x="10849719" y="1847850"/>
            <a:ext cx="781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80000"/>
              </a:lnSpc>
            </a:pPr>
            <a:r>
              <a:rPr lang="en-US" sz="3600" b="1" dirty="0">
                <a:solidFill>
                  <a:srgbClr val="1A1A1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04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488585" y="2838450"/>
            <a:ext cx="4324350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80000"/>
              </a:lnSpc>
            </a:pPr>
            <a:r>
              <a:rPr lang="en-US" sz="7200" b="1" dirty="0">
                <a:solidFill>
                  <a:srgbClr val="F5F5F5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Paleta de</a:t>
            </a:r>
            <a:endParaRPr lang="en-US" sz="1600" dirty="0"/>
          </a:p>
          <a:p>
            <a:pPr algn="r">
              <a:lnSpc>
                <a:spcPct val="80000"/>
              </a:lnSpc>
            </a:pPr>
            <a:r>
              <a:rPr lang="en-US" sz="7200" b="1" dirty="0">
                <a:solidFill>
                  <a:srgbClr val="F5F5F5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Cores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802910" y="4895850"/>
            <a:ext cx="4010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00000"/>
              </a:lnSpc>
            </a:pPr>
            <a:r>
              <a:rPr lang="en-US" sz="2250" dirty="0">
                <a:solidFill>
                  <a:srgbClr val="FFD1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Sistema cromático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300" kern="0" dirty="0">
                <a:solidFill>
                  <a:srgbClr val="FFD1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PRIMARY COLORS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5F5F5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Cores Principais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2573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5" name="Shape 3"/>
          <p:cNvSpPr/>
          <p:nvPr/>
        </p:nvSpPr>
        <p:spPr>
          <a:xfrm>
            <a:off x="381000" y="1524000"/>
            <a:ext cx="5562600" cy="4953000"/>
          </a:xfrm>
          <a:custGeom>
            <a:avLst/>
            <a:gdLst/>
            <a:ahLst/>
            <a:cxnLst/>
            <a:rect l="l" t="t" r="r" b="b"/>
            <a:pathLst>
              <a:path w="5562600" h="4953000">
                <a:moveTo>
                  <a:pt x="0" y="0"/>
                </a:moveTo>
                <a:lnTo>
                  <a:pt x="5562600" y="0"/>
                </a:lnTo>
                <a:lnTo>
                  <a:pt x="5562600" y="4953000"/>
                </a:lnTo>
                <a:lnTo>
                  <a:pt x="0" y="4953000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6" name="Text 4"/>
          <p:cNvSpPr/>
          <p:nvPr/>
        </p:nvSpPr>
        <p:spPr>
          <a:xfrm>
            <a:off x="685800" y="1981200"/>
            <a:ext cx="23526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A1A1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AMARELO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876800" y="18288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0" y="0"/>
                </a:moveTo>
                <a:lnTo>
                  <a:pt x="762000" y="0"/>
                </a:lnTo>
                <a:lnTo>
                  <a:pt x="7620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8" name="Shape 6"/>
          <p:cNvSpPr/>
          <p:nvPr/>
        </p:nvSpPr>
        <p:spPr>
          <a:xfrm>
            <a:off x="5099447" y="2066925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99454" y="-5637"/>
                </a:moveTo>
                <a:cubicBezTo>
                  <a:pt x="103584" y="-7367"/>
                  <a:pt x="108272" y="-6865"/>
                  <a:pt x="112012" y="-4409"/>
                </a:cubicBezTo>
                <a:lnTo>
                  <a:pt x="161013" y="28073"/>
                </a:lnTo>
                <a:lnTo>
                  <a:pt x="210015" y="-4409"/>
                </a:lnTo>
                <a:cubicBezTo>
                  <a:pt x="213754" y="-6865"/>
                  <a:pt x="218442" y="-7311"/>
                  <a:pt x="222572" y="-5637"/>
                </a:cubicBezTo>
                <a:cubicBezTo>
                  <a:pt x="226702" y="-3963"/>
                  <a:pt x="229605" y="-279"/>
                  <a:pt x="230498" y="4074"/>
                </a:cubicBezTo>
                <a:lnTo>
                  <a:pt x="242162" y="61671"/>
                </a:lnTo>
                <a:lnTo>
                  <a:pt x="299758" y="73335"/>
                </a:lnTo>
                <a:cubicBezTo>
                  <a:pt x="304112" y="74228"/>
                  <a:pt x="307795" y="77242"/>
                  <a:pt x="309469" y="81316"/>
                </a:cubicBezTo>
                <a:cubicBezTo>
                  <a:pt x="311144" y="85390"/>
                  <a:pt x="310697" y="90134"/>
                  <a:pt x="308242" y="93873"/>
                </a:cubicBezTo>
                <a:lnTo>
                  <a:pt x="275760" y="142875"/>
                </a:lnTo>
                <a:lnTo>
                  <a:pt x="308242" y="191877"/>
                </a:lnTo>
                <a:cubicBezTo>
                  <a:pt x="310697" y="195616"/>
                  <a:pt x="311144" y="200304"/>
                  <a:pt x="309469" y="204434"/>
                </a:cubicBezTo>
                <a:cubicBezTo>
                  <a:pt x="307795" y="208564"/>
                  <a:pt x="304112" y="211578"/>
                  <a:pt x="299758" y="212415"/>
                </a:cubicBezTo>
                <a:lnTo>
                  <a:pt x="242106" y="224024"/>
                </a:lnTo>
                <a:lnTo>
                  <a:pt x="230498" y="281676"/>
                </a:lnTo>
                <a:cubicBezTo>
                  <a:pt x="229605" y="286029"/>
                  <a:pt x="226591" y="289713"/>
                  <a:pt x="222517" y="291387"/>
                </a:cubicBezTo>
                <a:cubicBezTo>
                  <a:pt x="218442" y="293061"/>
                  <a:pt x="213699" y="292615"/>
                  <a:pt x="209959" y="290159"/>
                </a:cubicBezTo>
                <a:lnTo>
                  <a:pt x="160958" y="257677"/>
                </a:lnTo>
                <a:lnTo>
                  <a:pt x="111956" y="290159"/>
                </a:lnTo>
                <a:cubicBezTo>
                  <a:pt x="108217" y="292615"/>
                  <a:pt x="103529" y="293061"/>
                  <a:pt x="99399" y="291387"/>
                </a:cubicBezTo>
                <a:cubicBezTo>
                  <a:pt x="95269" y="289713"/>
                  <a:pt x="92255" y="286029"/>
                  <a:pt x="91418" y="281676"/>
                </a:cubicBezTo>
                <a:lnTo>
                  <a:pt x="79809" y="224024"/>
                </a:lnTo>
                <a:lnTo>
                  <a:pt x="22157" y="212359"/>
                </a:lnTo>
                <a:cubicBezTo>
                  <a:pt x="17804" y="211466"/>
                  <a:pt x="14120" y="208452"/>
                  <a:pt x="12446" y="204378"/>
                </a:cubicBezTo>
                <a:cubicBezTo>
                  <a:pt x="10771" y="200304"/>
                  <a:pt x="11218" y="195560"/>
                  <a:pt x="13674" y="191821"/>
                </a:cubicBezTo>
                <a:lnTo>
                  <a:pt x="46155" y="142875"/>
                </a:lnTo>
                <a:lnTo>
                  <a:pt x="13674" y="93873"/>
                </a:lnTo>
                <a:cubicBezTo>
                  <a:pt x="11218" y="90134"/>
                  <a:pt x="10771" y="85446"/>
                  <a:pt x="12446" y="81316"/>
                </a:cubicBezTo>
                <a:cubicBezTo>
                  <a:pt x="14120" y="77186"/>
                  <a:pt x="17804" y="74172"/>
                  <a:pt x="22157" y="73335"/>
                </a:cubicBezTo>
                <a:lnTo>
                  <a:pt x="79809" y="61726"/>
                </a:lnTo>
                <a:lnTo>
                  <a:pt x="91473" y="4074"/>
                </a:lnTo>
                <a:cubicBezTo>
                  <a:pt x="92366" y="-279"/>
                  <a:pt x="95380" y="-3963"/>
                  <a:pt x="99454" y="-5637"/>
                </a:cubicBezTo>
                <a:close/>
                <a:moveTo>
                  <a:pt x="115863" y="142875"/>
                </a:moveTo>
                <a:cubicBezTo>
                  <a:pt x="115863" y="126844"/>
                  <a:pt x="124415" y="112031"/>
                  <a:pt x="138299" y="104015"/>
                </a:cubicBezTo>
                <a:cubicBezTo>
                  <a:pt x="152182" y="95999"/>
                  <a:pt x="169287" y="95999"/>
                  <a:pt x="183170" y="104015"/>
                </a:cubicBezTo>
                <a:cubicBezTo>
                  <a:pt x="197054" y="112031"/>
                  <a:pt x="205606" y="126844"/>
                  <a:pt x="205606" y="142875"/>
                </a:cubicBezTo>
                <a:cubicBezTo>
                  <a:pt x="205606" y="167640"/>
                  <a:pt x="185500" y="187747"/>
                  <a:pt x="160734" y="187747"/>
                </a:cubicBezTo>
                <a:cubicBezTo>
                  <a:pt x="135969" y="187747"/>
                  <a:pt x="115863" y="167640"/>
                  <a:pt x="115863" y="142875"/>
                </a:cubicBezTo>
                <a:close/>
                <a:moveTo>
                  <a:pt x="232395" y="142875"/>
                </a:moveTo>
                <a:cubicBezTo>
                  <a:pt x="232395" y="103324"/>
                  <a:pt x="200285" y="71214"/>
                  <a:pt x="160734" y="71214"/>
                </a:cubicBezTo>
                <a:cubicBezTo>
                  <a:pt x="121184" y="71214"/>
                  <a:pt x="89074" y="103324"/>
                  <a:pt x="89074" y="142875"/>
                </a:cubicBezTo>
                <a:cubicBezTo>
                  <a:pt x="89074" y="168477"/>
                  <a:pt x="102732" y="192134"/>
                  <a:pt x="124904" y="204935"/>
                </a:cubicBezTo>
                <a:cubicBezTo>
                  <a:pt x="147076" y="217736"/>
                  <a:pt x="174393" y="217736"/>
                  <a:pt x="196565" y="204935"/>
                </a:cubicBezTo>
                <a:cubicBezTo>
                  <a:pt x="218737" y="192134"/>
                  <a:pt x="232395" y="168477"/>
                  <a:pt x="232395" y="142875"/>
                </a:cubicBez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9" name="Shape 7"/>
          <p:cNvSpPr/>
          <p:nvPr/>
        </p:nvSpPr>
        <p:spPr>
          <a:xfrm>
            <a:off x="685800" y="3248025"/>
            <a:ext cx="4953000" cy="19050"/>
          </a:xfrm>
          <a:custGeom>
            <a:avLst/>
            <a:gdLst/>
            <a:ahLst/>
            <a:cxnLst/>
            <a:rect l="l" t="t" r="r" b="b"/>
            <a:pathLst>
              <a:path w="4953000" h="19050">
                <a:moveTo>
                  <a:pt x="0" y="0"/>
                </a:moveTo>
                <a:lnTo>
                  <a:pt x="4953000" y="0"/>
                </a:lnTo>
                <a:lnTo>
                  <a:pt x="4953000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1A1A1A">
              <a:alpha val="20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685800" y="2914650"/>
            <a:ext cx="361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A1A1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HEX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832152" y="2895600"/>
            <a:ext cx="904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#FFD100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85800" y="3800475"/>
            <a:ext cx="4953000" cy="19050"/>
          </a:xfrm>
          <a:custGeom>
            <a:avLst/>
            <a:gdLst/>
            <a:ahLst/>
            <a:cxnLst/>
            <a:rect l="l" t="t" r="r" b="b"/>
            <a:pathLst>
              <a:path w="4953000" h="19050">
                <a:moveTo>
                  <a:pt x="0" y="0"/>
                </a:moveTo>
                <a:lnTo>
                  <a:pt x="4953000" y="0"/>
                </a:lnTo>
                <a:lnTo>
                  <a:pt x="4953000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1A1A1A">
              <a:alpha val="20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685800" y="3467100"/>
            <a:ext cx="352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A1A1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RGB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4638452" y="3448050"/>
            <a:ext cx="109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255, 209, 0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85800" y="4352925"/>
            <a:ext cx="4953000" cy="19050"/>
          </a:xfrm>
          <a:custGeom>
            <a:avLst/>
            <a:gdLst/>
            <a:ahLst/>
            <a:cxnLst/>
            <a:rect l="l" t="t" r="r" b="b"/>
            <a:pathLst>
              <a:path w="4953000" h="19050">
                <a:moveTo>
                  <a:pt x="0" y="0"/>
                </a:moveTo>
                <a:lnTo>
                  <a:pt x="4953000" y="0"/>
                </a:lnTo>
                <a:lnTo>
                  <a:pt x="4953000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1A1A1A">
              <a:alpha val="2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685800" y="4019550"/>
            <a:ext cx="476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A1A1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CMYK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4582790" y="4000500"/>
            <a:ext cx="1152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0, 18, 100, 0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85800" y="5429250"/>
            <a:ext cx="50292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A1A1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Representa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1A1A1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energia, otimismo e atenção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1A1A1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 O amarelo é uma cor que chama a atenção instantaneamente, perfeita para uma marca que quer se destacar no mercado imobiliário.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267450" y="1543050"/>
            <a:ext cx="5524500" cy="4914900"/>
          </a:xfrm>
          <a:custGeom>
            <a:avLst/>
            <a:gdLst/>
            <a:ahLst/>
            <a:cxnLst/>
            <a:rect l="l" t="t" r="r" b="b"/>
            <a:pathLst>
              <a:path w="5524500" h="4914900">
                <a:moveTo>
                  <a:pt x="0" y="0"/>
                </a:moveTo>
                <a:lnTo>
                  <a:pt x="5524500" y="0"/>
                </a:lnTo>
                <a:lnTo>
                  <a:pt x="5524500" y="4914900"/>
                </a:lnTo>
                <a:lnTo>
                  <a:pt x="0" y="4914900"/>
                </a:lnTo>
                <a:lnTo>
                  <a:pt x="0" y="0"/>
                </a:lnTo>
                <a:close/>
              </a:path>
            </a:pathLst>
          </a:custGeom>
          <a:solidFill>
            <a:srgbClr val="1A1A1A"/>
          </a:solidFill>
          <a:ln w="50800">
            <a:solidFill>
              <a:srgbClr val="333333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6591300" y="2019300"/>
            <a:ext cx="16668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5F5F5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PRETO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10706100" y="18669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0" y="0"/>
                </a:moveTo>
                <a:lnTo>
                  <a:pt x="762000" y="0"/>
                </a:lnTo>
                <a:lnTo>
                  <a:pt x="7620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22" name="Shape 20"/>
          <p:cNvSpPr/>
          <p:nvPr/>
        </p:nvSpPr>
        <p:spPr>
          <a:xfrm>
            <a:off x="10946606" y="21050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cubicBezTo>
                  <a:pt x="63959" y="0"/>
                  <a:pt x="0" y="63959"/>
                  <a:pt x="0" y="142875"/>
                </a:cubicBezTo>
                <a:cubicBezTo>
                  <a:pt x="0" y="221791"/>
                  <a:pt x="63959" y="285750"/>
                  <a:pt x="142875" y="285750"/>
                </a:cubicBezTo>
                <a:cubicBezTo>
                  <a:pt x="181273" y="285750"/>
                  <a:pt x="216154" y="270570"/>
                  <a:pt x="241827" y="245901"/>
                </a:cubicBezTo>
                <a:cubicBezTo>
                  <a:pt x="245901" y="241995"/>
                  <a:pt x="247073" y="235911"/>
                  <a:pt x="244785" y="230777"/>
                </a:cubicBezTo>
                <a:cubicBezTo>
                  <a:pt x="242497" y="225642"/>
                  <a:pt x="237139" y="222461"/>
                  <a:pt x="231502" y="222907"/>
                </a:cubicBezTo>
                <a:cubicBezTo>
                  <a:pt x="228767" y="223131"/>
                  <a:pt x="226033" y="223242"/>
                  <a:pt x="223242" y="223242"/>
                </a:cubicBezTo>
                <a:cubicBezTo>
                  <a:pt x="166539" y="223242"/>
                  <a:pt x="120551" y="177254"/>
                  <a:pt x="120551" y="120551"/>
                </a:cubicBezTo>
                <a:cubicBezTo>
                  <a:pt x="120551" y="80311"/>
                  <a:pt x="143712" y="45430"/>
                  <a:pt x="177533" y="28575"/>
                </a:cubicBezTo>
                <a:cubicBezTo>
                  <a:pt x="182612" y="26064"/>
                  <a:pt x="185514" y="20594"/>
                  <a:pt x="184845" y="14957"/>
                </a:cubicBezTo>
                <a:cubicBezTo>
                  <a:pt x="184175" y="9320"/>
                  <a:pt x="180045" y="4744"/>
                  <a:pt x="174520" y="3516"/>
                </a:cubicBezTo>
                <a:cubicBezTo>
                  <a:pt x="164306" y="1228"/>
                  <a:pt x="153702" y="0"/>
                  <a:pt x="142875" y="0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23" name="Shape 21"/>
          <p:cNvSpPr/>
          <p:nvPr/>
        </p:nvSpPr>
        <p:spPr>
          <a:xfrm>
            <a:off x="6591300" y="3286125"/>
            <a:ext cx="4876800" cy="19050"/>
          </a:xfrm>
          <a:custGeom>
            <a:avLst/>
            <a:gdLst/>
            <a:ahLst/>
            <a:cxnLst/>
            <a:rect l="l" t="t" r="r" b="b"/>
            <a:pathLst>
              <a:path w="4876800" h="19050">
                <a:moveTo>
                  <a:pt x="0" y="0"/>
                </a:moveTo>
                <a:lnTo>
                  <a:pt x="4876800" y="0"/>
                </a:lnTo>
                <a:lnTo>
                  <a:pt x="4876800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5F5F5">
              <a:alpha val="20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6591300" y="2952750"/>
            <a:ext cx="361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5F5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HEX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0732889" y="2933700"/>
            <a:ext cx="828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5F5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#1A1A1A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591300" y="3838575"/>
            <a:ext cx="4876800" cy="19050"/>
          </a:xfrm>
          <a:custGeom>
            <a:avLst/>
            <a:gdLst/>
            <a:ahLst/>
            <a:cxnLst/>
            <a:rect l="l" t="t" r="r" b="b"/>
            <a:pathLst>
              <a:path w="4876800" h="19050">
                <a:moveTo>
                  <a:pt x="0" y="0"/>
                </a:moveTo>
                <a:lnTo>
                  <a:pt x="4876800" y="0"/>
                </a:lnTo>
                <a:lnTo>
                  <a:pt x="4876800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5F5F5">
              <a:alpha val="20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6591300" y="3505200"/>
            <a:ext cx="352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5F5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RGB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0596935" y="3486150"/>
            <a:ext cx="962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5F5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26, 26, 26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591300" y="4391025"/>
            <a:ext cx="4876800" cy="19050"/>
          </a:xfrm>
          <a:custGeom>
            <a:avLst/>
            <a:gdLst/>
            <a:ahLst/>
            <a:cxnLst/>
            <a:rect l="l" t="t" r="r" b="b"/>
            <a:pathLst>
              <a:path w="4876800" h="19050">
                <a:moveTo>
                  <a:pt x="0" y="0"/>
                </a:moveTo>
                <a:lnTo>
                  <a:pt x="4876800" y="0"/>
                </a:lnTo>
                <a:lnTo>
                  <a:pt x="4876800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5F5F5">
              <a:alpha val="20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6591300" y="4057650"/>
            <a:ext cx="476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5F5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CMYK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10567169" y="4038600"/>
            <a:ext cx="1000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5F5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0, 0, 0, 90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591300" y="5391150"/>
            <a:ext cx="49530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5F5F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Transmite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F5F5F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autoridade, sofisticação e confiança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F5F5F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 O preto é uma cor atemporal que posiciona a marca como séria e profissional, essencial para o setor imobiliário.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300" kern="0" dirty="0">
                <a:solidFill>
                  <a:srgbClr val="FFD1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SUPPORTING COLORS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5F5F5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Cores de Suporte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2573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5" name="Shape 3"/>
          <p:cNvSpPr/>
          <p:nvPr/>
        </p:nvSpPr>
        <p:spPr>
          <a:xfrm>
            <a:off x="381000" y="1524000"/>
            <a:ext cx="3657600" cy="3048000"/>
          </a:xfrm>
          <a:custGeom>
            <a:avLst/>
            <a:gdLst/>
            <a:ahLst/>
            <a:cxnLst/>
            <a:rect l="l" t="t" r="r" b="b"/>
            <a:pathLst>
              <a:path w="3657600" h="3048000">
                <a:moveTo>
                  <a:pt x="0" y="0"/>
                </a:moveTo>
                <a:lnTo>
                  <a:pt x="3657600" y="0"/>
                </a:lnTo>
                <a:lnTo>
                  <a:pt x="3657600" y="3048000"/>
                </a:lnTo>
                <a:lnTo>
                  <a:pt x="0" y="3048000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/>
        </p:spPr>
      </p:sp>
      <p:sp>
        <p:nvSpPr>
          <p:cNvPr id="6" name="Text 4"/>
          <p:cNvSpPr/>
          <p:nvPr/>
        </p:nvSpPr>
        <p:spPr>
          <a:xfrm>
            <a:off x="609600" y="1809750"/>
            <a:ext cx="21621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5F5F5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CINZA ESCURO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352205" y="1752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0"/>
                </a:moveTo>
                <a:lnTo>
                  <a:pt x="457200" y="0"/>
                </a:lnTo>
                <a:lnTo>
                  <a:pt x="457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8" name="Shape 6"/>
          <p:cNvSpPr/>
          <p:nvPr/>
        </p:nvSpPr>
        <p:spPr>
          <a:xfrm>
            <a:off x="3497461" y="189547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77856" y="1741"/>
                </a:moveTo>
                <a:cubicBezTo>
                  <a:pt x="82845" y="-569"/>
                  <a:pt x="88605" y="-569"/>
                  <a:pt x="93594" y="1741"/>
                </a:cubicBezTo>
                <a:lnTo>
                  <a:pt x="166795" y="35562"/>
                </a:lnTo>
                <a:cubicBezTo>
                  <a:pt x="169642" y="36868"/>
                  <a:pt x="171450" y="39715"/>
                  <a:pt x="171450" y="42863"/>
                </a:cubicBezTo>
                <a:cubicBezTo>
                  <a:pt x="171450" y="46010"/>
                  <a:pt x="169642" y="48857"/>
                  <a:pt x="166795" y="50163"/>
                </a:cubicBezTo>
                <a:lnTo>
                  <a:pt x="93594" y="83984"/>
                </a:lnTo>
                <a:cubicBezTo>
                  <a:pt x="88605" y="86294"/>
                  <a:pt x="82845" y="86294"/>
                  <a:pt x="77856" y="83984"/>
                </a:cubicBezTo>
                <a:lnTo>
                  <a:pt x="4655" y="50163"/>
                </a:lnTo>
                <a:cubicBezTo>
                  <a:pt x="1808" y="48823"/>
                  <a:pt x="0" y="45977"/>
                  <a:pt x="0" y="42863"/>
                </a:cubicBezTo>
                <a:cubicBezTo>
                  <a:pt x="0" y="39748"/>
                  <a:pt x="1808" y="36868"/>
                  <a:pt x="4655" y="35562"/>
                </a:cubicBezTo>
                <a:lnTo>
                  <a:pt x="77856" y="1741"/>
                </a:lnTo>
                <a:close/>
                <a:moveTo>
                  <a:pt x="16107" y="73134"/>
                </a:moveTo>
                <a:lnTo>
                  <a:pt x="71125" y="98550"/>
                </a:lnTo>
                <a:cubicBezTo>
                  <a:pt x="80401" y="102837"/>
                  <a:pt x="91083" y="102837"/>
                  <a:pt x="100359" y="98550"/>
                </a:cubicBezTo>
                <a:lnTo>
                  <a:pt x="155377" y="73134"/>
                </a:lnTo>
                <a:lnTo>
                  <a:pt x="166795" y="78425"/>
                </a:lnTo>
                <a:cubicBezTo>
                  <a:pt x="169642" y="79731"/>
                  <a:pt x="171450" y="82577"/>
                  <a:pt x="171450" y="85725"/>
                </a:cubicBezTo>
                <a:cubicBezTo>
                  <a:pt x="171450" y="88873"/>
                  <a:pt x="169642" y="91719"/>
                  <a:pt x="166795" y="93025"/>
                </a:cubicBezTo>
                <a:lnTo>
                  <a:pt x="93594" y="126846"/>
                </a:lnTo>
                <a:cubicBezTo>
                  <a:pt x="88605" y="129157"/>
                  <a:pt x="82845" y="129157"/>
                  <a:pt x="77856" y="126846"/>
                </a:cubicBezTo>
                <a:lnTo>
                  <a:pt x="4655" y="93025"/>
                </a:lnTo>
                <a:cubicBezTo>
                  <a:pt x="1808" y="91686"/>
                  <a:pt x="0" y="88839"/>
                  <a:pt x="0" y="85725"/>
                </a:cubicBezTo>
                <a:cubicBezTo>
                  <a:pt x="0" y="82611"/>
                  <a:pt x="1808" y="79731"/>
                  <a:pt x="4655" y="78425"/>
                </a:cubicBezTo>
                <a:lnTo>
                  <a:pt x="16073" y="73134"/>
                </a:lnTo>
                <a:close/>
                <a:moveTo>
                  <a:pt x="4655" y="121287"/>
                </a:moveTo>
                <a:lnTo>
                  <a:pt x="16073" y="115997"/>
                </a:lnTo>
                <a:lnTo>
                  <a:pt x="71091" y="141413"/>
                </a:lnTo>
                <a:cubicBezTo>
                  <a:pt x="80367" y="145699"/>
                  <a:pt x="91049" y="145699"/>
                  <a:pt x="100325" y="141413"/>
                </a:cubicBezTo>
                <a:lnTo>
                  <a:pt x="155343" y="115997"/>
                </a:lnTo>
                <a:lnTo>
                  <a:pt x="166762" y="121287"/>
                </a:lnTo>
                <a:cubicBezTo>
                  <a:pt x="169608" y="122593"/>
                  <a:pt x="171417" y="125440"/>
                  <a:pt x="171417" y="128588"/>
                </a:cubicBezTo>
                <a:cubicBezTo>
                  <a:pt x="171417" y="131735"/>
                  <a:pt x="169608" y="134582"/>
                  <a:pt x="166762" y="135888"/>
                </a:cubicBezTo>
                <a:lnTo>
                  <a:pt x="93561" y="169709"/>
                </a:lnTo>
                <a:cubicBezTo>
                  <a:pt x="88571" y="172019"/>
                  <a:pt x="82812" y="172019"/>
                  <a:pt x="77822" y="169709"/>
                </a:cubicBezTo>
                <a:lnTo>
                  <a:pt x="4655" y="135888"/>
                </a:lnTo>
                <a:cubicBezTo>
                  <a:pt x="1808" y="134548"/>
                  <a:pt x="0" y="131702"/>
                  <a:pt x="0" y="128588"/>
                </a:cubicBezTo>
                <a:cubicBezTo>
                  <a:pt x="0" y="125473"/>
                  <a:pt x="1808" y="122593"/>
                  <a:pt x="4655" y="121287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9" name="Shape 7"/>
          <p:cNvSpPr/>
          <p:nvPr/>
        </p:nvSpPr>
        <p:spPr>
          <a:xfrm>
            <a:off x="609600" y="2671763"/>
            <a:ext cx="3200400" cy="9525"/>
          </a:xfrm>
          <a:custGeom>
            <a:avLst/>
            <a:gdLst/>
            <a:ahLst/>
            <a:cxnLst/>
            <a:rect l="l" t="t" r="r" b="b"/>
            <a:pathLst>
              <a:path w="3200400" h="9525">
                <a:moveTo>
                  <a:pt x="0" y="0"/>
                </a:moveTo>
                <a:lnTo>
                  <a:pt x="3200400" y="0"/>
                </a:lnTo>
                <a:lnTo>
                  <a:pt x="32004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F5F5F5">
              <a:alpha val="20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609600" y="2419350"/>
            <a:ext cx="314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5F5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HEX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3164086" y="2400300"/>
            <a:ext cx="723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5F5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#333333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09600" y="3062288"/>
            <a:ext cx="3200400" cy="9525"/>
          </a:xfrm>
          <a:custGeom>
            <a:avLst/>
            <a:gdLst/>
            <a:ahLst/>
            <a:cxnLst/>
            <a:rect l="l" t="t" r="r" b="b"/>
            <a:pathLst>
              <a:path w="3200400" h="9525">
                <a:moveTo>
                  <a:pt x="0" y="0"/>
                </a:moveTo>
                <a:lnTo>
                  <a:pt x="3200400" y="0"/>
                </a:lnTo>
                <a:lnTo>
                  <a:pt x="32004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F5F5F5">
              <a:alpha val="20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609600" y="2809875"/>
            <a:ext cx="314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5F5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RGB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3191545" y="2790825"/>
            <a:ext cx="695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5F5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51, 51, 51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09600" y="3452813"/>
            <a:ext cx="3200400" cy="9525"/>
          </a:xfrm>
          <a:custGeom>
            <a:avLst/>
            <a:gdLst/>
            <a:ahLst/>
            <a:cxnLst/>
            <a:rect l="l" t="t" r="r" b="b"/>
            <a:pathLst>
              <a:path w="3200400" h="9525">
                <a:moveTo>
                  <a:pt x="0" y="0"/>
                </a:moveTo>
                <a:lnTo>
                  <a:pt x="3200400" y="0"/>
                </a:lnTo>
                <a:lnTo>
                  <a:pt x="32004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F5F5F5">
              <a:alpha val="2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609600" y="3200400"/>
            <a:ext cx="419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5F5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CMYK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3084388" y="3181350"/>
            <a:ext cx="800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5F5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0, 0, 0, 80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09600" y="3962400"/>
            <a:ext cx="32670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5F5F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Usado para criar hierarquia visual e fundos secundários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266605" y="1524000"/>
            <a:ext cx="3657600" cy="3048000"/>
          </a:xfrm>
          <a:custGeom>
            <a:avLst/>
            <a:gdLst/>
            <a:ahLst/>
            <a:cxnLst/>
            <a:rect l="l" t="t" r="r" b="b"/>
            <a:pathLst>
              <a:path w="3657600" h="3048000">
                <a:moveTo>
                  <a:pt x="0" y="0"/>
                </a:moveTo>
                <a:lnTo>
                  <a:pt x="3657600" y="0"/>
                </a:lnTo>
                <a:lnTo>
                  <a:pt x="3657600" y="3048000"/>
                </a:lnTo>
                <a:lnTo>
                  <a:pt x="0" y="3048000"/>
                </a:lnTo>
                <a:lnTo>
                  <a:pt x="0" y="0"/>
                </a:lnTo>
                <a:close/>
              </a:path>
            </a:pathLst>
          </a:custGeom>
          <a:solidFill>
            <a:srgbClr val="F5F5F5"/>
          </a:solidFill>
          <a:ln/>
        </p:spPr>
      </p:sp>
      <p:sp>
        <p:nvSpPr>
          <p:cNvPr id="20" name="Text 18"/>
          <p:cNvSpPr/>
          <p:nvPr/>
        </p:nvSpPr>
        <p:spPr>
          <a:xfrm>
            <a:off x="4495205" y="1809750"/>
            <a:ext cx="13239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1A1A1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BRANCO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237809" y="1752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0"/>
                </a:moveTo>
                <a:lnTo>
                  <a:pt x="457200" y="0"/>
                </a:lnTo>
                <a:lnTo>
                  <a:pt x="457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22" name="Shape 20"/>
          <p:cNvSpPr/>
          <p:nvPr/>
        </p:nvSpPr>
        <p:spPr>
          <a:xfrm>
            <a:off x="7383066" y="189547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96508" y="0"/>
                </a:moveTo>
                <a:cubicBezTo>
                  <a:pt x="96508" y="-5927"/>
                  <a:pt x="91719" y="-10716"/>
                  <a:pt x="85792" y="-10716"/>
                </a:cubicBezTo>
                <a:cubicBezTo>
                  <a:pt x="79865" y="-10716"/>
                  <a:pt x="75076" y="-5927"/>
                  <a:pt x="75076" y="0"/>
                </a:cubicBezTo>
                <a:lnTo>
                  <a:pt x="75076" y="20795"/>
                </a:lnTo>
                <a:lnTo>
                  <a:pt x="70053" y="15772"/>
                </a:lnTo>
                <a:cubicBezTo>
                  <a:pt x="66906" y="12624"/>
                  <a:pt x="61816" y="12624"/>
                  <a:pt x="58702" y="15772"/>
                </a:cubicBezTo>
                <a:cubicBezTo>
                  <a:pt x="55587" y="18920"/>
                  <a:pt x="55554" y="24010"/>
                  <a:pt x="58702" y="27124"/>
                </a:cubicBezTo>
                <a:lnTo>
                  <a:pt x="75110" y="43532"/>
                </a:lnTo>
                <a:lnTo>
                  <a:pt x="75110" y="67174"/>
                </a:lnTo>
                <a:lnTo>
                  <a:pt x="54616" y="55353"/>
                </a:lnTo>
                <a:lnTo>
                  <a:pt x="48622" y="32951"/>
                </a:lnTo>
                <a:cubicBezTo>
                  <a:pt x="47484" y="28664"/>
                  <a:pt x="43063" y="26119"/>
                  <a:pt x="38777" y="27258"/>
                </a:cubicBezTo>
                <a:cubicBezTo>
                  <a:pt x="34491" y="28396"/>
                  <a:pt x="31912" y="32817"/>
                  <a:pt x="33051" y="37103"/>
                </a:cubicBezTo>
                <a:lnTo>
                  <a:pt x="34893" y="43968"/>
                </a:lnTo>
                <a:lnTo>
                  <a:pt x="16911" y="33587"/>
                </a:lnTo>
                <a:cubicBezTo>
                  <a:pt x="11787" y="30640"/>
                  <a:pt x="5224" y="32381"/>
                  <a:pt x="2277" y="37505"/>
                </a:cubicBezTo>
                <a:cubicBezTo>
                  <a:pt x="-670" y="42628"/>
                  <a:pt x="1072" y="49191"/>
                  <a:pt x="6195" y="52138"/>
                </a:cubicBezTo>
                <a:lnTo>
                  <a:pt x="24177" y="62519"/>
                </a:lnTo>
                <a:lnTo>
                  <a:pt x="17312" y="64361"/>
                </a:lnTo>
                <a:cubicBezTo>
                  <a:pt x="13026" y="65499"/>
                  <a:pt x="10481" y="69919"/>
                  <a:pt x="11620" y="74206"/>
                </a:cubicBezTo>
                <a:cubicBezTo>
                  <a:pt x="12758" y="78492"/>
                  <a:pt x="17178" y="81037"/>
                  <a:pt x="21465" y="79898"/>
                </a:cubicBezTo>
                <a:lnTo>
                  <a:pt x="43867" y="73904"/>
                </a:lnTo>
                <a:lnTo>
                  <a:pt x="64361" y="85725"/>
                </a:lnTo>
                <a:lnTo>
                  <a:pt x="43867" y="97546"/>
                </a:lnTo>
                <a:lnTo>
                  <a:pt x="21465" y="91552"/>
                </a:lnTo>
                <a:cubicBezTo>
                  <a:pt x="17178" y="90413"/>
                  <a:pt x="12758" y="92958"/>
                  <a:pt x="11620" y="97244"/>
                </a:cubicBezTo>
                <a:cubicBezTo>
                  <a:pt x="10481" y="101531"/>
                  <a:pt x="13026" y="105951"/>
                  <a:pt x="17312" y="107089"/>
                </a:cubicBezTo>
                <a:lnTo>
                  <a:pt x="24177" y="108931"/>
                </a:lnTo>
                <a:lnTo>
                  <a:pt x="6195" y="119312"/>
                </a:lnTo>
                <a:cubicBezTo>
                  <a:pt x="1072" y="122259"/>
                  <a:pt x="-670" y="128822"/>
                  <a:pt x="2277" y="133945"/>
                </a:cubicBezTo>
                <a:cubicBezTo>
                  <a:pt x="5224" y="139069"/>
                  <a:pt x="11787" y="140843"/>
                  <a:pt x="16911" y="137863"/>
                </a:cubicBezTo>
                <a:lnTo>
                  <a:pt x="34893" y="127482"/>
                </a:lnTo>
                <a:lnTo>
                  <a:pt x="33051" y="134347"/>
                </a:lnTo>
                <a:cubicBezTo>
                  <a:pt x="31912" y="138633"/>
                  <a:pt x="34457" y="143054"/>
                  <a:pt x="38744" y="144192"/>
                </a:cubicBezTo>
                <a:cubicBezTo>
                  <a:pt x="43030" y="145331"/>
                  <a:pt x="47450" y="142786"/>
                  <a:pt x="48589" y="138499"/>
                </a:cubicBezTo>
                <a:lnTo>
                  <a:pt x="54583" y="116097"/>
                </a:lnTo>
                <a:lnTo>
                  <a:pt x="75076" y="104276"/>
                </a:lnTo>
                <a:lnTo>
                  <a:pt x="75076" y="127918"/>
                </a:lnTo>
                <a:lnTo>
                  <a:pt x="58668" y="144326"/>
                </a:lnTo>
                <a:cubicBezTo>
                  <a:pt x="55520" y="147474"/>
                  <a:pt x="55520" y="152564"/>
                  <a:pt x="58668" y="155678"/>
                </a:cubicBezTo>
                <a:cubicBezTo>
                  <a:pt x="61816" y="158792"/>
                  <a:pt x="66906" y="158826"/>
                  <a:pt x="70020" y="155678"/>
                </a:cubicBezTo>
                <a:lnTo>
                  <a:pt x="75043" y="150655"/>
                </a:lnTo>
                <a:lnTo>
                  <a:pt x="75043" y="171450"/>
                </a:lnTo>
                <a:cubicBezTo>
                  <a:pt x="75043" y="177377"/>
                  <a:pt x="79831" y="182166"/>
                  <a:pt x="85758" y="182166"/>
                </a:cubicBezTo>
                <a:cubicBezTo>
                  <a:pt x="91686" y="182166"/>
                  <a:pt x="96474" y="177377"/>
                  <a:pt x="96474" y="171450"/>
                </a:cubicBezTo>
                <a:lnTo>
                  <a:pt x="96474" y="150655"/>
                </a:lnTo>
                <a:lnTo>
                  <a:pt x="101497" y="155678"/>
                </a:lnTo>
                <a:cubicBezTo>
                  <a:pt x="104645" y="158826"/>
                  <a:pt x="109735" y="158826"/>
                  <a:pt x="112849" y="155678"/>
                </a:cubicBezTo>
                <a:cubicBezTo>
                  <a:pt x="115963" y="152530"/>
                  <a:pt x="115997" y="147440"/>
                  <a:pt x="112849" y="144326"/>
                </a:cubicBezTo>
                <a:lnTo>
                  <a:pt x="96441" y="127918"/>
                </a:lnTo>
                <a:lnTo>
                  <a:pt x="96441" y="104276"/>
                </a:lnTo>
                <a:lnTo>
                  <a:pt x="116934" y="116097"/>
                </a:lnTo>
                <a:lnTo>
                  <a:pt x="122928" y="138499"/>
                </a:lnTo>
                <a:cubicBezTo>
                  <a:pt x="124067" y="142786"/>
                  <a:pt x="128487" y="145331"/>
                  <a:pt x="132773" y="144192"/>
                </a:cubicBezTo>
                <a:cubicBezTo>
                  <a:pt x="137060" y="143054"/>
                  <a:pt x="139605" y="138633"/>
                  <a:pt x="138466" y="134347"/>
                </a:cubicBezTo>
                <a:lnTo>
                  <a:pt x="136624" y="127482"/>
                </a:lnTo>
                <a:lnTo>
                  <a:pt x="154606" y="137863"/>
                </a:lnTo>
                <a:cubicBezTo>
                  <a:pt x="159730" y="140810"/>
                  <a:pt x="166293" y="139069"/>
                  <a:pt x="169240" y="133945"/>
                </a:cubicBezTo>
                <a:cubicBezTo>
                  <a:pt x="172187" y="128822"/>
                  <a:pt x="170445" y="122259"/>
                  <a:pt x="165322" y="119312"/>
                </a:cubicBezTo>
                <a:lnTo>
                  <a:pt x="147340" y="108931"/>
                </a:lnTo>
                <a:lnTo>
                  <a:pt x="154205" y="107089"/>
                </a:lnTo>
                <a:cubicBezTo>
                  <a:pt x="158491" y="105951"/>
                  <a:pt x="161036" y="101531"/>
                  <a:pt x="159897" y="97244"/>
                </a:cubicBezTo>
                <a:cubicBezTo>
                  <a:pt x="158759" y="92958"/>
                  <a:pt x="154338" y="90413"/>
                  <a:pt x="150052" y="91552"/>
                </a:cubicBezTo>
                <a:lnTo>
                  <a:pt x="127650" y="97546"/>
                </a:lnTo>
                <a:lnTo>
                  <a:pt x="107156" y="85725"/>
                </a:lnTo>
                <a:lnTo>
                  <a:pt x="127650" y="73904"/>
                </a:lnTo>
                <a:lnTo>
                  <a:pt x="150052" y="79898"/>
                </a:lnTo>
                <a:cubicBezTo>
                  <a:pt x="154338" y="81037"/>
                  <a:pt x="158759" y="78492"/>
                  <a:pt x="159897" y="74206"/>
                </a:cubicBezTo>
                <a:cubicBezTo>
                  <a:pt x="161036" y="69919"/>
                  <a:pt x="158491" y="65499"/>
                  <a:pt x="154205" y="64361"/>
                </a:cubicBezTo>
                <a:lnTo>
                  <a:pt x="147340" y="62519"/>
                </a:lnTo>
                <a:lnTo>
                  <a:pt x="165322" y="52138"/>
                </a:lnTo>
                <a:cubicBezTo>
                  <a:pt x="170445" y="49191"/>
                  <a:pt x="172220" y="42628"/>
                  <a:pt x="169240" y="37505"/>
                </a:cubicBezTo>
                <a:cubicBezTo>
                  <a:pt x="166260" y="32381"/>
                  <a:pt x="159730" y="30640"/>
                  <a:pt x="154606" y="33587"/>
                </a:cubicBezTo>
                <a:lnTo>
                  <a:pt x="136624" y="43968"/>
                </a:lnTo>
                <a:lnTo>
                  <a:pt x="138466" y="37103"/>
                </a:lnTo>
                <a:cubicBezTo>
                  <a:pt x="139605" y="32817"/>
                  <a:pt x="137060" y="28396"/>
                  <a:pt x="132773" y="27258"/>
                </a:cubicBezTo>
                <a:cubicBezTo>
                  <a:pt x="128487" y="26119"/>
                  <a:pt x="124067" y="28664"/>
                  <a:pt x="122928" y="32951"/>
                </a:cubicBezTo>
                <a:lnTo>
                  <a:pt x="116934" y="55353"/>
                </a:lnTo>
                <a:lnTo>
                  <a:pt x="96441" y="67174"/>
                </a:lnTo>
                <a:lnTo>
                  <a:pt x="96441" y="43532"/>
                </a:lnTo>
                <a:lnTo>
                  <a:pt x="112849" y="27124"/>
                </a:lnTo>
                <a:cubicBezTo>
                  <a:pt x="115997" y="23976"/>
                  <a:pt x="115997" y="18886"/>
                  <a:pt x="112849" y="15772"/>
                </a:cubicBezTo>
                <a:cubicBezTo>
                  <a:pt x="109701" y="12658"/>
                  <a:pt x="104611" y="12624"/>
                  <a:pt x="101497" y="15772"/>
                </a:cubicBezTo>
                <a:lnTo>
                  <a:pt x="96474" y="20795"/>
                </a:lnTo>
                <a:lnTo>
                  <a:pt x="96474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23" name="Shape 21"/>
          <p:cNvSpPr/>
          <p:nvPr/>
        </p:nvSpPr>
        <p:spPr>
          <a:xfrm>
            <a:off x="4495205" y="2671763"/>
            <a:ext cx="3200400" cy="9525"/>
          </a:xfrm>
          <a:custGeom>
            <a:avLst/>
            <a:gdLst/>
            <a:ahLst/>
            <a:cxnLst/>
            <a:rect l="l" t="t" r="r" b="b"/>
            <a:pathLst>
              <a:path w="3200400" h="9525">
                <a:moveTo>
                  <a:pt x="0" y="0"/>
                </a:moveTo>
                <a:lnTo>
                  <a:pt x="3200400" y="0"/>
                </a:lnTo>
                <a:lnTo>
                  <a:pt x="32004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1A1A1A">
              <a:alpha val="20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4495205" y="2419350"/>
            <a:ext cx="314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A1A1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HEX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7066136" y="2400300"/>
            <a:ext cx="704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#FFFFFF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4495205" y="3062288"/>
            <a:ext cx="3200400" cy="9525"/>
          </a:xfrm>
          <a:custGeom>
            <a:avLst/>
            <a:gdLst/>
            <a:ahLst/>
            <a:cxnLst/>
            <a:rect l="l" t="t" r="r" b="b"/>
            <a:pathLst>
              <a:path w="3200400" h="9525">
                <a:moveTo>
                  <a:pt x="0" y="0"/>
                </a:moveTo>
                <a:lnTo>
                  <a:pt x="3200400" y="0"/>
                </a:lnTo>
                <a:lnTo>
                  <a:pt x="32004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1A1A1A">
              <a:alpha val="20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4495205" y="2809875"/>
            <a:ext cx="314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A1A1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RGB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726957" y="2790825"/>
            <a:ext cx="1047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255, 255, 255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495205" y="3452813"/>
            <a:ext cx="3200400" cy="9525"/>
          </a:xfrm>
          <a:custGeom>
            <a:avLst/>
            <a:gdLst/>
            <a:ahLst/>
            <a:cxnLst/>
            <a:rect l="l" t="t" r="r" b="b"/>
            <a:pathLst>
              <a:path w="3200400" h="9525">
                <a:moveTo>
                  <a:pt x="0" y="0"/>
                </a:moveTo>
                <a:lnTo>
                  <a:pt x="3200400" y="0"/>
                </a:lnTo>
                <a:lnTo>
                  <a:pt x="32004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1A1A1A">
              <a:alpha val="20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4495205" y="3200400"/>
            <a:ext cx="419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A1A1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CMYK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7064946" y="3181350"/>
            <a:ext cx="704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0, 0, 0, 0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4495205" y="4152900"/>
            <a:ext cx="3267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A1A1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Para contraste máximo e espaços em branco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161734" y="1533525"/>
            <a:ext cx="3638550" cy="3028950"/>
          </a:xfrm>
          <a:custGeom>
            <a:avLst/>
            <a:gdLst/>
            <a:ahLst/>
            <a:cxnLst/>
            <a:rect l="l" t="t" r="r" b="b"/>
            <a:pathLst>
              <a:path w="3638550" h="3028950">
                <a:moveTo>
                  <a:pt x="0" y="0"/>
                </a:moveTo>
                <a:lnTo>
                  <a:pt x="3638550" y="0"/>
                </a:lnTo>
                <a:lnTo>
                  <a:pt x="3638550" y="3028950"/>
                </a:lnTo>
                <a:lnTo>
                  <a:pt x="0" y="3028950"/>
                </a:lnTo>
                <a:lnTo>
                  <a:pt x="0" y="0"/>
                </a:lnTo>
                <a:close/>
              </a:path>
            </a:pathLst>
          </a:custGeom>
          <a:solidFill>
            <a:srgbClr val="1A1A1A"/>
          </a:solidFill>
          <a:ln w="25400">
            <a:solidFill>
              <a:srgbClr val="FFD100"/>
            </a:solidFill>
            <a:prstDash val="solid"/>
          </a:ln>
        </p:spPr>
      </p:sp>
      <p:sp>
        <p:nvSpPr>
          <p:cNvPr id="34" name="Text 32"/>
          <p:cNvSpPr/>
          <p:nvPr/>
        </p:nvSpPr>
        <p:spPr>
          <a:xfrm>
            <a:off x="8399859" y="1828800"/>
            <a:ext cx="19716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FD1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CINZA CLARO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11106150" y="17716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0"/>
                </a:moveTo>
                <a:lnTo>
                  <a:pt x="457200" y="0"/>
                </a:lnTo>
                <a:lnTo>
                  <a:pt x="457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36" name="Shape 34"/>
          <p:cNvSpPr/>
          <p:nvPr/>
        </p:nvSpPr>
        <p:spPr>
          <a:xfrm>
            <a:off x="11251406" y="191452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0" y="85725"/>
                </a:moveTo>
                <a:cubicBezTo>
                  <a:pt x="0" y="38412"/>
                  <a:pt x="38412" y="0"/>
                  <a:pt x="85725" y="0"/>
                </a:cubicBezTo>
                <a:cubicBezTo>
                  <a:pt x="133038" y="0"/>
                  <a:pt x="171450" y="38412"/>
                  <a:pt x="171450" y="85725"/>
                </a:cubicBezTo>
                <a:cubicBezTo>
                  <a:pt x="171450" y="133038"/>
                  <a:pt x="133038" y="171450"/>
                  <a:pt x="85725" y="171450"/>
                </a:cubicBezTo>
                <a:cubicBezTo>
                  <a:pt x="38412" y="171450"/>
                  <a:pt x="0" y="133038"/>
                  <a:pt x="0" y="85725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37" name="Shape 35"/>
          <p:cNvSpPr/>
          <p:nvPr/>
        </p:nvSpPr>
        <p:spPr>
          <a:xfrm>
            <a:off x="8399859" y="2690813"/>
            <a:ext cx="3162300" cy="9525"/>
          </a:xfrm>
          <a:custGeom>
            <a:avLst/>
            <a:gdLst/>
            <a:ahLst/>
            <a:cxnLst/>
            <a:rect l="l" t="t" r="r" b="b"/>
            <a:pathLst>
              <a:path w="3162300" h="9525">
                <a:moveTo>
                  <a:pt x="0" y="0"/>
                </a:moveTo>
                <a:lnTo>
                  <a:pt x="3162300" y="0"/>
                </a:lnTo>
                <a:lnTo>
                  <a:pt x="31623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F5F5F5">
              <a:alpha val="20000"/>
            </a:srgbClr>
          </a:solidFill>
          <a:ln/>
        </p:spPr>
      </p:sp>
      <p:sp>
        <p:nvSpPr>
          <p:cNvPr id="38" name="Text 36"/>
          <p:cNvSpPr/>
          <p:nvPr/>
        </p:nvSpPr>
        <p:spPr>
          <a:xfrm>
            <a:off x="8399859" y="2438400"/>
            <a:ext cx="314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5F5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HEX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10911632" y="2419350"/>
            <a:ext cx="723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5F5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#999999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8399859" y="3081338"/>
            <a:ext cx="3162300" cy="9525"/>
          </a:xfrm>
          <a:custGeom>
            <a:avLst/>
            <a:gdLst/>
            <a:ahLst/>
            <a:cxnLst/>
            <a:rect l="l" t="t" r="r" b="b"/>
            <a:pathLst>
              <a:path w="3162300" h="9525">
                <a:moveTo>
                  <a:pt x="0" y="0"/>
                </a:moveTo>
                <a:lnTo>
                  <a:pt x="3162300" y="0"/>
                </a:lnTo>
                <a:lnTo>
                  <a:pt x="31623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F5F5F5">
              <a:alpha val="20000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8399859" y="2828925"/>
            <a:ext cx="314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5F5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RGB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10676632" y="2809875"/>
            <a:ext cx="962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5F5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153, 153, 153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399859" y="3471863"/>
            <a:ext cx="3162300" cy="9525"/>
          </a:xfrm>
          <a:custGeom>
            <a:avLst/>
            <a:gdLst/>
            <a:ahLst/>
            <a:cxnLst/>
            <a:rect l="l" t="t" r="r" b="b"/>
            <a:pathLst>
              <a:path w="3162300" h="9525">
                <a:moveTo>
                  <a:pt x="0" y="0"/>
                </a:moveTo>
                <a:lnTo>
                  <a:pt x="3162300" y="0"/>
                </a:lnTo>
                <a:lnTo>
                  <a:pt x="31623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F5F5F5">
              <a:alpha val="20000"/>
            </a:srgbClr>
          </a:solidFill>
          <a:ln/>
        </p:spPr>
      </p:sp>
      <p:sp>
        <p:nvSpPr>
          <p:cNvPr id="44" name="Text 42"/>
          <p:cNvSpPr/>
          <p:nvPr/>
        </p:nvSpPr>
        <p:spPr>
          <a:xfrm>
            <a:off x="8399859" y="3219450"/>
            <a:ext cx="419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5F5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CMYK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0843989" y="3200400"/>
            <a:ext cx="800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5F5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0, 0, 0, 40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8399859" y="4133850"/>
            <a:ext cx="3228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5F5F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Para textos secundários e elementos sutis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400050" y="4800600"/>
            <a:ext cx="11410950" cy="1676400"/>
          </a:xfrm>
          <a:custGeom>
            <a:avLst/>
            <a:gdLst/>
            <a:ahLst/>
            <a:cxnLst/>
            <a:rect l="l" t="t" r="r" b="b"/>
            <a:pathLst>
              <a:path w="11410950" h="1676400">
                <a:moveTo>
                  <a:pt x="0" y="0"/>
                </a:moveTo>
                <a:lnTo>
                  <a:pt x="11410950" y="0"/>
                </a:lnTo>
                <a:lnTo>
                  <a:pt x="11410950" y="1676400"/>
                </a:lnTo>
                <a:lnTo>
                  <a:pt x="0" y="1676400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40000"/>
            </a:srgbClr>
          </a:solidFill>
          <a:ln/>
        </p:spPr>
      </p:sp>
      <p:sp>
        <p:nvSpPr>
          <p:cNvPr id="48" name="Shape 46"/>
          <p:cNvSpPr/>
          <p:nvPr/>
        </p:nvSpPr>
        <p:spPr>
          <a:xfrm>
            <a:off x="400050" y="4800600"/>
            <a:ext cx="38100" cy="1676400"/>
          </a:xfrm>
          <a:custGeom>
            <a:avLst/>
            <a:gdLst/>
            <a:ahLst/>
            <a:cxnLst/>
            <a:rect l="l" t="t" r="r" b="b"/>
            <a:pathLst>
              <a:path w="38100" h="1676400">
                <a:moveTo>
                  <a:pt x="0" y="0"/>
                </a:moveTo>
                <a:lnTo>
                  <a:pt x="38100" y="0"/>
                </a:lnTo>
                <a:lnTo>
                  <a:pt x="38100" y="1676400"/>
                </a:lnTo>
                <a:lnTo>
                  <a:pt x="0" y="1676400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49" name="Text 47"/>
          <p:cNvSpPr/>
          <p:nvPr/>
        </p:nvSpPr>
        <p:spPr>
          <a:xfrm>
            <a:off x="647700" y="5029200"/>
            <a:ext cx="11049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5F5F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Uso das Cores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47700" y="5486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51" name="Text 49"/>
          <p:cNvSpPr/>
          <p:nvPr/>
        </p:nvSpPr>
        <p:spPr>
          <a:xfrm>
            <a:off x="1066800" y="5505450"/>
            <a:ext cx="800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5F5F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Amarelo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47700" y="5867400"/>
            <a:ext cx="35623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5F5F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CTAs, destaques, ícones principais, elementos interativos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4373538" y="5491163"/>
            <a:ext cx="295275" cy="295275"/>
          </a:xfrm>
          <a:custGeom>
            <a:avLst/>
            <a:gdLst/>
            <a:ahLst/>
            <a:cxnLst/>
            <a:rect l="l" t="t" r="r" b="b"/>
            <a:pathLst>
              <a:path w="295275" h="295275">
                <a:moveTo>
                  <a:pt x="0" y="0"/>
                </a:moveTo>
                <a:lnTo>
                  <a:pt x="295275" y="0"/>
                </a:lnTo>
                <a:lnTo>
                  <a:pt x="295275" y="295275"/>
                </a:lnTo>
                <a:lnTo>
                  <a:pt x="0" y="295275"/>
                </a:lnTo>
                <a:lnTo>
                  <a:pt x="0" y="0"/>
                </a:lnTo>
                <a:close/>
              </a:path>
            </a:pathLst>
          </a:custGeom>
          <a:solidFill>
            <a:srgbClr val="1A1A1A"/>
          </a:solidFill>
          <a:ln w="12700">
            <a:solidFill>
              <a:srgbClr val="F5F5F5">
                <a:alpha val="30196"/>
              </a:srgbClr>
            </a:solidFill>
            <a:prstDash val="solid"/>
          </a:ln>
        </p:spPr>
      </p:sp>
      <p:sp>
        <p:nvSpPr>
          <p:cNvPr id="54" name="Text 52"/>
          <p:cNvSpPr/>
          <p:nvPr/>
        </p:nvSpPr>
        <p:spPr>
          <a:xfrm>
            <a:off x="4787875" y="5505450"/>
            <a:ext cx="542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5F5F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Preto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4368775" y="5867400"/>
            <a:ext cx="3562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5F5F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Fundos principais, textos, cabeçalhos, estrutura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8089850" y="5486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5F5F5"/>
          </a:solidFill>
          <a:ln/>
        </p:spPr>
      </p:sp>
      <p:sp>
        <p:nvSpPr>
          <p:cNvPr id="57" name="Text 55"/>
          <p:cNvSpPr/>
          <p:nvPr/>
        </p:nvSpPr>
        <p:spPr>
          <a:xfrm>
            <a:off x="8508950" y="5505450"/>
            <a:ext cx="1228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5F5F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Branco/Cinza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8089850" y="5867400"/>
            <a:ext cx="35623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5F5F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Fundos alternativos, textos em fundos escuros, hierarquia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ages.stockcake.com/539b154689bf940a66f7ac024b3df8007187da6f.jpg">    </p:cNvPr>
          <p:cNvPicPr>
            <a:picLocks noChangeAspect="1"/>
          </p:cNvPicPr>
          <p:nvPr/>
        </p:nvPicPr>
        <p:blipFill>
          <a:blip r:embed="rId1">
            <a:alphaModFix amt="20000"/>
          </a:blip>
          <a:srcRect l="0" r="0" t="781" b="78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A1A"/>
              </a:gs>
              <a:gs pos="50000">
                <a:srgbClr val="1A1A1A">
                  <a:alpha val="90000"/>
                </a:srgbClr>
              </a:gs>
              <a:gs pos="100000">
                <a:srgbClr val="1A1A1A">
                  <a:alpha val="7000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1000" y="161925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5" name="Text 2"/>
          <p:cNvSpPr/>
          <p:nvPr/>
        </p:nvSpPr>
        <p:spPr>
          <a:xfrm>
            <a:off x="567928" y="1847850"/>
            <a:ext cx="7715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A1A1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05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524000" y="1619250"/>
            <a:ext cx="38100" cy="914400"/>
          </a:xfrm>
          <a:custGeom>
            <a:avLst/>
            <a:gdLst/>
            <a:ahLst/>
            <a:cxnLst/>
            <a:rect l="l" t="t" r="r" b="b"/>
            <a:pathLst>
              <a:path w="38100" h="914400">
                <a:moveTo>
                  <a:pt x="0" y="0"/>
                </a:moveTo>
                <a:lnTo>
                  <a:pt x="38100" y="0"/>
                </a:lnTo>
                <a:lnTo>
                  <a:pt x="381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7" name="Text 4"/>
          <p:cNvSpPr/>
          <p:nvPr/>
        </p:nvSpPr>
        <p:spPr>
          <a:xfrm>
            <a:off x="381000" y="2838450"/>
            <a:ext cx="5200650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F5F5F5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Sistema</a:t>
            </a: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F5F5F5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Tipográfico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1000" y="4895850"/>
            <a:ext cx="48863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dirty="0">
                <a:solidFill>
                  <a:srgbClr val="FFD1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Fontes e hierarquia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300" kern="0" dirty="0">
                <a:solidFill>
                  <a:srgbClr val="FFD1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TYPOGRAPHY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5F5F5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Tipografia da Marca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2573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5" name="Shape 3"/>
          <p:cNvSpPr/>
          <p:nvPr/>
        </p:nvSpPr>
        <p:spPr>
          <a:xfrm>
            <a:off x="381000" y="1524000"/>
            <a:ext cx="5562600" cy="4953000"/>
          </a:xfrm>
          <a:custGeom>
            <a:avLst/>
            <a:gdLst/>
            <a:ahLst/>
            <a:cxnLst/>
            <a:rect l="l" t="t" r="r" b="b"/>
            <a:pathLst>
              <a:path w="5562600" h="4953000">
                <a:moveTo>
                  <a:pt x="0" y="0"/>
                </a:moveTo>
                <a:lnTo>
                  <a:pt x="5562600" y="0"/>
                </a:lnTo>
                <a:lnTo>
                  <a:pt x="5562600" y="4953000"/>
                </a:lnTo>
                <a:lnTo>
                  <a:pt x="0" y="4953000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6" name="Text 4"/>
          <p:cNvSpPr/>
          <p:nvPr/>
        </p:nvSpPr>
        <p:spPr>
          <a:xfrm>
            <a:off x="685800" y="1828800"/>
            <a:ext cx="32575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A1A1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Hedvig Letters Sans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85800" y="2286000"/>
            <a:ext cx="3162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A1A1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FONTES DE TÍTULO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029200" y="18669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0"/>
                </a:moveTo>
                <a:lnTo>
                  <a:pt x="609600" y="0"/>
                </a:lnTo>
                <a:lnTo>
                  <a:pt x="6096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9" name="Text 7"/>
          <p:cNvSpPr/>
          <p:nvPr/>
        </p:nvSpPr>
        <p:spPr>
          <a:xfrm>
            <a:off x="5165527" y="2000250"/>
            <a:ext cx="4762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FD1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Aa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85800" y="3374231"/>
            <a:ext cx="52387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500" b="1" dirty="0">
                <a:solidFill>
                  <a:srgbClr val="1A1A1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Título H1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85800" y="4098131"/>
            <a:ext cx="5124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A1A1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Título H2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85800" y="4631531"/>
            <a:ext cx="5067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A1A1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Título H3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85800" y="5576888"/>
            <a:ext cx="4953000" cy="19050"/>
          </a:xfrm>
          <a:custGeom>
            <a:avLst/>
            <a:gdLst/>
            <a:ahLst/>
            <a:cxnLst/>
            <a:rect l="l" t="t" r="r" b="b"/>
            <a:pathLst>
              <a:path w="4953000" h="19050">
                <a:moveTo>
                  <a:pt x="0" y="0"/>
                </a:moveTo>
                <a:lnTo>
                  <a:pt x="4953000" y="0"/>
                </a:lnTo>
                <a:lnTo>
                  <a:pt x="4953000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1A1A1A">
              <a:alpha val="20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685800" y="5738813"/>
            <a:ext cx="501967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1A1A1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Fonte sans-serif com personalidade única, levemente irregular, transmite caráter de marca forte e memorável.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248400" y="1524000"/>
            <a:ext cx="5562600" cy="4953000"/>
          </a:xfrm>
          <a:custGeom>
            <a:avLst/>
            <a:gdLst/>
            <a:ahLst/>
            <a:cxnLst/>
            <a:rect l="l" t="t" r="r" b="b"/>
            <a:pathLst>
              <a:path w="5562600" h="4953000">
                <a:moveTo>
                  <a:pt x="0" y="0"/>
                </a:moveTo>
                <a:lnTo>
                  <a:pt x="5562600" y="0"/>
                </a:lnTo>
                <a:lnTo>
                  <a:pt x="5562600" y="4953000"/>
                </a:lnTo>
                <a:lnTo>
                  <a:pt x="0" y="4953000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/>
        </p:spPr>
      </p:sp>
      <p:sp>
        <p:nvSpPr>
          <p:cNvPr id="16" name="Text 14"/>
          <p:cNvSpPr/>
          <p:nvPr/>
        </p:nvSpPr>
        <p:spPr>
          <a:xfrm>
            <a:off x="6553200" y="1828800"/>
            <a:ext cx="14763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5F5F5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MiSans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553200" y="2286000"/>
            <a:ext cx="1381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5F5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FONTES DE CORPO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10896600" y="18669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0"/>
                </a:moveTo>
                <a:lnTo>
                  <a:pt x="609600" y="0"/>
                </a:lnTo>
                <a:lnTo>
                  <a:pt x="6096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19" name="Text 17"/>
          <p:cNvSpPr/>
          <p:nvPr/>
        </p:nvSpPr>
        <p:spPr>
          <a:xfrm>
            <a:off x="11030769" y="2000250"/>
            <a:ext cx="4857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Aa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553200" y="3337322"/>
            <a:ext cx="504825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F5F5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Corpo de texto principal para leitura confortável em telas e documentos.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553200" y="4108847"/>
            <a:ext cx="50292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5F5F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Texto secundário para informações complementares e descrições detalhadas.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553200" y="4756547"/>
            <a:ext cx="5019675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5F5F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Legendas e notas de rodapé para informações adicionais.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553200" y="5576888"/>
            <a:ext cx="4953000" cy="19050"/>
          </a:xfrm>
          <a:custGeom>
            <a:avLst/>
            <a:gdLst/>
            <a:ahLst/>
            <a:cxnLst/>
            <a:rect l="l" t="t" r="r" b="b"/>
            <a:pathLst>
              <a:path w="4953000" h="19050">
                <a:moveTo>
                  <a:pt x="0" y="0"/>
                </a:moveTo>
                <a:lnTo>
                  <a:pt x="4953000" y="0"/>
                </a:lnTo>
                <a:lnTo>
                  <a:pt x="4953000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5F5F5">
              <a:alpha val="20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6553200" y="5738813"/>
            <a:ext cx="501967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5F5F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Fonte sans-serif moderna e limpa, excelente legibilidade em telas de todos os tamanhos.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ages.pexels.com/433db4182e743c2d65211ac1315f84af68cbbf05.jpeg">    </p:cNvPr>
          <p:cNvPicPr>
            <a:picLocks noChangeAspect="1"/>
          </p:cNvPicPr>
          <p:nvPr/>
        </p:nvPicPr>
        <p:blipFill>
          <a:blip r:embed="rId1">
            <a:alphaModFix amt="20000"/>
          </a:blip>
          <a:srcRect l="0" r="0" t="31250" b="3125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A1A"/>
              </a:gs>
              <a:gs pos="50000">
                <a:srgbClr val="1A1A1A">
                  <a:alpha val="90000"/>
                </a:srgbClr>
              </a:gs>
              <a:gs pos="100000">
                <a:srgbClr val="1A1A1A">
                  <a:alpha val="7000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10629900" y="2076450"/>
            <a:ext cx="38100" cy="914400"/>
          </a:xfrm>
          <a:custGeom>
            <a:avLst/>
            <a:gdLst/>
            <a:ahLst/>
            <a:cxnLst/>
            <a:rect l="l" t="t" r="r" b="b"/>
            <a:pathLst>
              <a:path w="38100" h="914400">
                <a:moveTo>
                  <a:pt x="0" y="0"/>
                </a:moveTo>
                <a:lnTo>
                  <a:pt x="38100" y="0"/>
                </a:lnTo>
                <a:lnTo>
                  <a:pt x="381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5" name="Shape 2"/>
          <p:cNvSpPr/>
          <p:nvPr/>
        </p:nvSpPr>
        <p:spPr>
          <a:xfrm>
            <a:off x="10896600" y="207645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6" name="Text 3"/>
          <p:cNvSpPr/>
          <p:nvPr/>
        </p:nvSpPr>
        <p:spPr>
          <a:xfrm>
            <a:off x="10848752" y="2305050"/>
            <a:ext cx="781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80000"/>
              </a:lnSpc>
            </a:pPr>
            <a:r>
              <a:rPr lang="en-US" sz="3600" b="1" dirty="0">
                <a:solidFill>
                  <a:srgbClr val="1A1A1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06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790879" y="3295650"/>
            <a:ext cx="5019675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80000"/>
              </a:lnSpc>
            </a:pPr>
            <a:r>
              <a:rPr lang="en-US" sz="7200" b="1" dirty="0">
                <a:solidFill>
                  <a:srgbClr val="F5F5F5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Aplicações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105204" y="4438650"/>
            <a:ext cx="47053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00000"/>
              </a:lnSpc>
            </a:pPr>
            <a:r>
              <a:rPr lang="en-US" sz="2250" dirty="0">
                <a:solidFill>
                  <a:srgbClr val="FFD1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marca em ação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300" kern="0" dirty="0">
                <a:solidFill>
                  <a:srgbClr val="FFD1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DIGITAL APPLICATIONS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5F5F5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Mockups Digitais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2573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5" name="Shape 3"/>
          <p:cNvSpPr/>
          <p:nvPr/>
        </p:nvSpPr>
        <p:spPr>
          <a:xfrm>
            <a:off x="381000" y="1524000"/>
            <a:ext cx="5600700" cy="5067300"/>
          </a:xfrm>
          <a:custGeom>
            <a:avLst/>
            <a:gdLst/>
            <a:ahLst/>
            <a:cxnLst/>
            <a:rect l="l" t="t" r="r" b="b"/>
            <a:pathLst>
              <a:path w="5600700" h="5067300">
                <a:moveTo>
                  <a:pt x="0" y="0"/>
                </a:moveTo>
                <a:lnTo>
                  <a:pt x="5600700" y="0"/>
                </a:lnTo>
                <a:lnTo>
                  <a:pt x="5600700" y="5067300"/>
                </a:lnTo>
                <a:lnTo>
                  <a:pt x="0" y="5067300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4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609600" y="1752600"/>
            <a:ext cx="5210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210" kern="0" dirty="0">
                <a:solidFill>
                  <a:srgbClr val="FFD1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APP INTERFACE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619125" y="2105025"/>
            <a:ext cx="5124450" cy="3905250"/>
          </a:xfrm>
          <a:custGeom>
            <a:avLst/>
            <a:gdLst/>
            <a:ahLst/>
            <a:cxnLst/>
            <a:rect l="l" t="t" r="r" b="b"/>
            <a:pathLst>
              <a:path w="5124450" h="3905250">
                <a:moveTo>
                  <a:pt x="0" y="0"/>
                </a:moveTo>
                <a:lnTo>
                  <a:pt x="5124450" y="0"/>
                </a:lnTo>
                <a:lnTo>
                  <a:pt x="5124450" y="3905250"/>
                </a:lnTo>
                <a:lnTo>
                  <a:pt x="0" y="3905250"/>
                </a:lnTo>
                <a:lnTo>
                  <a:pt x="0" y="0"/>
                </a:lnTo>
                <a:close/>
              </a:path>
            </a:pathLst>
          </a:custGeom>
          <a:solidFill>
            <a:srgbClr val="1A1A1A"/>
          </a:solidFill>
          <a:ln w="25400">
            <a:solidFill>
              <a:srgbClr val="333333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2133600" y="2362200"/>
            <a:ext cx="2095500" cy="3390900"/>
          </a:xfrm>
          <a:custGeom>
            <a:avLst/>
            <a:gdLst/>
            <a:ahLst/>
            <a:cxnLst/>
            <a:rect l="l" t="t" r="r" b="b"/>
            <a:pathLst>
              <a:path w="2095500" h="3390900">
                <a:moveTo>
                  <a:pt x="0" y="0"/>
                </a:moveTo>
                <a:lnTo>
                  <a:pt x="2095500" y="0"/>
                </a:lnTo>
                <a:lnTo>
                  <a:pt x="2095500" y="3390900"/>
                </a:lnTo>
                <a:lnTo>
                  <a:pt x="0" y="3390900"/>
                </a:lnTo>
                <a:lnTo>
                  <a:pt x="0" y="0"/>
                </a:lnTo>
                <a:close/>
              </a:path>
            </a:pathLst>
          </a:custGeom>
          <a:solidFill>
            <a:srgbClr val="1A1A1A"/>
          </a:solidFill>
          <a:ln w="50800">
            <a:solidFill>
              <a:srgbClr val="333333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2152650" y="2381250"/>
            <a:ext cx="2057400" cy="609600"/>
          </a:xfrm>
          <a:custGeom>
            <a:avLst/>
            <a:gdLst/>
            <a:ahLst/>
            <a:cxnLst/>
            <a:rect l="l" t="t" r="r" b="b"/>
            <a:pathLst>
              <a:path w="2057400" h="609600">
                <a:moveTo>
                  <a:pt x="0" y="0"/>
                </a:moveTo>
                <a:lnTo>
                  <a:pt x="2057400" y="0"/>
                </a:lnTo>
                <a:lnTo>
                  <a:pt x="20574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10" name="Text 8"/>
          <p:cNvSpPr/>
          <p:nvPr/>
        </p:nvSpPr>
        <p:spPr>
          <a:xfrm>
            <a:off x="2822377" y="2533650"/>
            <a:ext cx="8286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A1A1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4LUGA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2305050" y="3143250"/>
            <a:ext cx="1752600" cy="457200"/>
          </a:xfrm>
          <a:custGeom>
            <a:avLst/>
            <a:gdLst/>
            <a:ahLst/>
            <a:cxnLst/>
            <a:rect l="l" t="t" r="r" b="b"/>
            <a:pathLst>
              <a:path w="1752600" h="457200">
                <a:moveTo>
                  <a:pt x="0" y="0"/>
                </a:moveTo>
                <a:lnTo>
                  <a:pt x="1752600" y="0"/>
                </a:lnTo>
                <a:lnTo>
                  <a:pt x="1752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/>
        </p:spPr>
      </p:sp>
      <p:sp>
        <p:nvSpPr>
          <p:cNvPr id="12" name="Text 10"/>
          <p:cNvSpPr/>
          <p:nvPr/>
        </p:nvSpPr>
        <p:spPr>
          <a:xfrm>
            <a:off x="2419350" y="3295650"/>
            <a:ext cx="8191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5F5F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Contrato #001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2305050" y="3714750"/>
            <a:ext cx="1752600" cy="457200"/>
          </a:xfrm>
          <a:custGeom>
            <a:avLst/>
            <a:gdLst/>
            <a:ahLst/>
            <a:cxnLst/>
            <a:rect l="l" t="t" r="r" b="b"/>
            <a:pathLst>
              <a:path w="1752600" h="457200">
                <a:moveTo>
                  <a:pt x="0" y="0"/>
                </a:moveTo>
                <a:lnTo>
                  <a:pt x="1752600" y="0"/>
                </a:lnTo>
                <a:lnTo>
                  <a:pt x="1752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/>
        </p:spPr>
      </p:sp>
      <p:sp>
        <p:nvSpPr>
          <p:cNvPr id="14" name="Text 12"/>
          <p:cNvSpPr/>
          <p:nvPr/>
        </p:nvSpPr>
        <p:spPr>
          <a:xfrm>
            <a:off x="2419350" y="3867150"/>
            <a:ext cx="8382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5F5F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Contrato #002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2305050" y="4286250"/>
            <a:ext cx="1752600" cy="457200"/>
          </a:xfrm>
          <a:custGeom>
            <a:avLst/>
            <a:gdLst/>
            <a:ahLst/>
            <a:cxnLst/>
            <a:rect l="l" t="t" r="r" b="b"/>
            <a:pathLst>
              <a:path w="1752600" h="457200">
                <a:moveTo>
                  <a:pt x="0" y="0"/>
                </a:moveTo>
                <a:lnTo>
                  <a:pt x="1752600" y="0"/>
                </a:lnTo>
                <a:lnTo>
                  <a:pt x="1752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/>
        </p:spPr>
      </p:sp>
      <p:sp>
        <p:nvSpPr>
          <p:cNvPr id="16" name="Text 14"/>
          <p:cNvSpPr/>
          <p:nvPr/>
        </p:nvSpPr>
        <p:spPr>
          <a:xfrm>
            <a:off x="2419350" y="4438650"/>
            <a:ext cx="8382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5F5F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Contrato #003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2305050" y="4895850"/>
            <a:ext cx="1752600" cy="381000"/>
          </a:xfrm>
          <a:custGeom>
            <a:avLst/>
            <a:gdLst/>
            <a:ahLst/>
            <a:cxnLst/>
            <a:rect l="l" t="t" r="r" b="b"/>
            <a:pathLst>
              <a:path w="1752600" h="381000">
                <a:moveTo>
                  <a:pt x="0" y="0"/>
                </a:moveTo>
                <a:lnTo>
                  <a:pt x="1752600" y="0"/>
                </a:lnTo>
                <a:lnTo>
                  <a:pt x="17526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18" name="Text 16"/>
          <p:cNvSpPr/>
          <p:nvPr/>
        </p:nvSpPr>
        <p:spPr>
          <a:xfrm>
            <a:off x="2683743" y="5010150"/>
            <a:ext cx="10477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NOVO CONTRATO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09600" y="6172200"/>
            <a:ext cx="5210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5F5F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Interface do aplicativo com navegação intuitiva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210300" y="1524000"/>
            <a:ext cx="5600700" cy="2419350"/>
          </a:xfrm>
          <a:custGeom>
            <a:avLst/>
            <a:gdLst/>
            <a:ahLst/>
            <a:cxnLst/>
            <a:rect l="l" t="t" r="r" b="b"/>
            <a:pathLst>
              <a:path w="5600700" h="2419350">
                <a:moveTo>
                  <a:pt x="0" y="0"/>
                </a:moveTo>
                <a:lnTo>
                  <a:pt x="5600700" y="0"/>
                </a:lnTo>
                <a:lnTo>
                  <a:pt x="5600700" y="2419350"/>
                </a:lnTo>
                <a:lnTo>
                  <a:pt x="0" y="2419350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40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6438900" y="1752600"/>
            <a:ext cx="5210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210" kern="0" dirty="0">
                <a:solidFill>
                  <a:srgbClr val="FFD1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APP ICON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7562850" y="2276475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23" name="Text 21"/>
          <p:cNvSpPr/>
          <p:nvPr/>
        </p:nvSpPr>
        <p:spPr>
          <a:xfrm>
            <a:off x="7853437" y="2447925"/>
            <a:ext cx="6191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500" b="1" dirty="0">
                <a:solidFill>
                  <a:srgbClr val="1A1A1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4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8782050" y="2352675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0" y="0"/>
                </a:moveTo>
                <a:lnTo>
                  <a:pt x="762000" y="0"/>
                </a:lnTo>
                <a:lnTo>
                  <a:pt x="7620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25" name="Text 23"/>
          <p:cNvSpPr/>
          <p:nvPr/>
        </p:nvSpPr>
        <p:spPr>
          <a:xfrm>
            <a:off x="9029774" y="2505075"/>
            <a:ext cx="495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A1A1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4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9848850" y="242887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0"/>
                </a:moveTo>
                <a:lnTo>
                  <a:pt x="609600" y="0"/>
                </a:lnTo>
                <a:lnTo>
                  <a:pt x="6096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27" name="Text 25"/>
          <p:cNvSpPr/>
          <p:nvPr/>
        </p:nvSpPr>
        <p:spPr>
          <a:xfrm>
            <a:off x="10053638" y="2543175"/>
            <a:ext cx="3714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A1A1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4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438900" y="3524250"/>
            <a:ext cx="5210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5F5F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Ícone em diferentes tamanhos para app stores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210300" y="4171950"/>
            <a:ext cx="5600700" cy="2419350"/>
          </a:xfrm>
          <a:custGeom>
            <a:avLst/>
            <a:gdLst/>
            <a:ahLst/>
            <a:cxnLst/>
            <a:rect l="l" t="t" r="r" b="b"/>
            <a:pathLst>
              <a:path w="5600700" h="2419350">
                <a:moveTo>
                  <a:pt x="0" y="0"/>
                </a:moveTo>
                <a:lnTo>
                  <a:pt x="5600700" y="0"/>
                </a:lnTo>
                <a:lnTo>
                  <a:pt x="5600700" y="2419350"/>
                </a:lnTo>
                <a:lnTo>
                  <a:pt x="0" y="2419350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40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6438900" y="4400550"/>
            <a:ext cx="5210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210" kern="0" dirty="0">
                <a:solidFill>
                  <a:srgbClr val="FFD1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SOCIAL MEDIA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639050" y="5000625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0" y="0"/>
                </a:moveTo>
                <a:lnTo>
                  <a:pt x="762000" y="0"/>
                </a:lnTo>
                <a:lnTo>
                  <a:pt x="7620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32" name="Shape 30"/>
          <p:cNvSpPr/>
          <p:nvPr/>
        </p:nvSpPr>
        <p:spPr>
          <a:xfrm>
            <a:off x="7897416" y="5238750"/>
            <a:ext cx="250031" cy="285750"/>
          </a:xfrm>
          <a:custGeom>
            <a:avLst/>
            <a:gdLst/>
            <a:ahLst/>
            <a:cxnLst/>
            <a:rect l="l" t="t" r="r" b="b"/>
            <a:pathLst>
              <a:path w="250031" h="285750">
                <a:moveTo>
                  <a:pt x="125183" y="78693"/>
                </a:moveTo>
                <a:cubicBezTo>
                  <a:pt x="102253" y="78633"/>
                  <a:pt x="81033" y="90811"/>
                  <a:pt x="69516" y="110639"/>
                </a:cubicBezTo>
                <a:cubicBezTo>
                  <a:pt x="57999" y="130467"/>
                  <a:pt x="57935" y="154933"/>
                  <a:pt x="69349" y="174821"/>
                </a:cubicBezTo>
                <a:cubicBezTo>
                  <a:pt x="80762" y="194709"/>
                  <a:pt x="101918" y="206997"/>
                  <a:pt x="124848" y="207057"/>
                </a:cubicBezTo>
                <a:cubicBezTo>
                  <a:pt x="160271" y="207150"/>
                  <a:pt x="189105" y="178466"/>
                  <a:pt x="189198" y="143042"/>
                </a:cubicBezTo>
                <a:cubicBezTo>
                  <a:pt x="189290" y="107619"/>
                  <a:pt x="160606" y="78785"/>
                  <a:pt x="125183" y="78693"/>
                </a:cubicBezTo>
                <a:close/>
                <a:moveTo>
                  <a:pt x="124848" y="101240"/>
                </a:moveTo>
                <a:cubicBezTo>
                  <a:pt x="139723" y="101181"/>
                  <a:pt x="153499" y="109061"/>
                  <a:pt x="160989" y="121913"/>
                </a:cubicBezTo>
                <a:cubicBezTo>
                  <a:pt x="168478" y="134765"/>
                  <a:pt x="168542" y="150636"/>
                  <a:pt x="161156" y="163547"/>
                </a:cubicBezTo>
                <a:cubicBezTo>
                  <a:pt x="153771" y="176459"/>
                  <a:pt x="140058" y="184450"/>
                  <a:pt x="125183" y="184510"/>
                </a:cubicBezTo>
                <a:cubicBezTo>
                  <a:pt x="102204" y="184602"/>
                  <a:pt x="83473" y="166021"/>
                  <a:pt x="83381" y="143042"/>
                </a:cubicBezTo>
                <a:cubicBezTo>
                  <a:pt x="83289" y="120064"/>
                  <a:pt x="101869" y="101333"/>
                  <a:pt x="124848" y="101240"/>
                </a:cubicBezTo>
                <a:close/>
                <a:moveTo>
                  <a:pt x="176975" y="76070"/>
                </a:moveTo>
                <a:cubicBezTo>
                  <a:pt x="176975" y="67815"/>
                  <a:pt x="183677" y="61113"/>
                  <a:pt x="191932" y="61113"/>
                </a:cubicBezTo>
                <a:cubicBezTo>
                  <a:pt x="200188" y="61113"/>
                  <a:pt x="206890" y="67815"/>
                  <a:pt x="206890" y="76070"/>
                </a:cubicBezTo>
                <a:cubicBezTo>
                  <a:pt x="206890" y="84325"/>
                  <a:pt x="200188" y="91027"/>
                  <a:pt x="191932" y="91027"/>
                </a:cubicBezTo>
                <a:cubicBezTo>
                  <a:pt x="183677" y="91027"/>
                  <a:pt x="176975" y="84325"/>
                  <a:pt x="176975" y="76070"/>
                </a:cubicBezTo>
                <a:close/>
                <a:moveTo>
                  <a:pt x="249362" y="91250"/>
                </a:moveTo>
                <a:cubicBezTo>
                  <a:pt x="248413" y="71214"/>
                  <a:pt x="243836" y="53467"/>
                  <a:pt x="229158" y="38844"/>
                </a:cubicBezTo>
                <a:cubicBezTo>
                  <a:pt x="214536" y="24222"/>
                  <a:pt x="196788" y="19645"/>
                  <a:pt x="176752" y="18641"/>
                </a:cubicBezTo>
                <a:cubicBezTo>
                  <a:pt x="156102" y="17469"/>
                  <a:pt x="94208" y="17469"/>
                  <a:pt x="73558" y="18641"/>
                </a:cubicBezTo>
                <a:cubicBezTo>
                  <a:pt x="53578" y="19590"/>
                  <a:pt x="35830" y="24166"/>
                  <a:pt x="21152" y="38788"/>
                </a:cubicBezTo>
                <a:cubicBezTo>
                  <a:pt x="6474" y="53411"/>
                  <a:pt x="1953" y="71158"/>
                  <a:pt x="949" y="91194"/>
                </a:cubicBezTo>
                <a:cubicBezTo>
                  <a:pt x="-223" y="111844"/>
                  <a:pt x="-223" y="173738"/>
                  <a:pt x="949" y="194388"/>
                </a:cubicBezTo>
                <a:cubicBezTo>
                  <a:pt x="1898" y="214424"/>
                  <a:pt x="6474" y="232172"/>
                  <a:pt x="21152" y="246794"/>
                </a:cubicBezTo>
                <a:cubicBezTo>
                  <a:pt x="35830" y="261417"/>
                  <a:pt x="53522" y="265993"/>
                  <a:pt x="73558" y="266998"/>
                </a:cubicBezTo>
                <a:cubicBezTo>
                  <a:pt x="94208" y="268170"/>
                  <a:pt x="156102" y="268170"/>
                  <a:pt x="176752" y="266998"/>
                </a:cubicBezTo>
                <a:cubicBezTo>
                  <a:pt x="196788" y="266049"/>
                  <a:pt x="214536" y="261472"/>
                  <a:pt x="229158" y="246794"/>
                </a:cubicBezTo>
                <a:cubicBezTo>
                  <a:pt x="243780" y="232172"/>
                  <a:pt x="248357" y="214424"/>
                  <a:pt x="249362" y="194388"/>
                </a:cubicBezTo>
                <a:cubicBezTo>
                  <a:pt x="250534" y="173738"/>
                  <a:pt x="250534" y="111900"/>
                  <a:pt x="249362" y="91250"/>
                </a:cubicBezTo>
                <a:close/>
                <a:moveTo>
                  <a:pt x="222684" y="216545"/>
                </a:moveTo>
                <a:cubicBezTo>
                  <a:pt x="218331" y="227484"/>
                  <a:pt x="209903" y="235911"/>
                  <a:pt x="198909" y="240320"/>
                </a:cubicBezTo>
                <a:cubicBezTo>
                  <a:pt x="182445" y="246850"/>
                  <a:pt x="143377" y="245343"/>
                  <a:pt x="125183" y="245343"/>
                </a:cubicBezTo>
                <a:cubicBezTo>
                  <a:pt x="106989" y="245343"/>
                  <a:pt x="67866" y="246794"/>
                  <a:pt x="51457" y="240320"/>
                </a:cubicBezTo>
                <a:cubicBezTo>
                  <a:pt x="40518" y="235967"/>
                  <a:pt x="32091" y="227540"/>
                  <a:pt x="27682" y="216545"/>
                </a:cubicBezTo>
                <a:cubicBezTo>
                  <a:pt x="21152" y="200081"/>
                  <a:pt x="22659" y="161013"/>
                  <a:pt x="22659" y="142819"/>
                </a:cubicBezTo>
                <a:cubicBezTo>
                  <a:pt x="22659" y="124625"/>
                  <a:pt x="21208" y="85502"/>
                  <a:pt x="27682" y="69093"/>
                </a:cubicBezTo>
                <a:cubicBezTo>
                  <a:pt x="32035" y="58155"/>
                  <a:pt x="40463" y="49727"/>
                  <a:pt x="51457" y="45318"/>
                </a:cubicBezTo>
                <a:cubicBezTo>
                  <a:pt x="67921" y="38788"/>
                  <a:pt x="106989" y="40295"/>
                  <a:pt x="125183" y="40295"/>
                </a:cubicBezTo>
                <a:cubicBezTo>
                  <a:pt x="143377" y="40295"/>
                  <a:pt x="182500" y="38844"/>
                  <a:pt x="198909" y="45318"/>
                </a:cubicBezTo>
                <a:cubicBezTo>
                  <a:pt x="209848" y="49671"/>
                  <a:pt x="218275" y="58099"/>
                  <a:pt x="222684" y="69093"/>
                </a:cubicBezTo>
                <a:cubicBezTo>
                  <a:pt x="229214" y="85558"/>
                  <a:pt x="227707" y="124625"/>
                  <a:pt x="227707" y="142819"/>
                </a:cubicBezTo>
                <a:cubicBezTo>
                  <a:pt x="227707" y="161013"/>
                  <a:pt x="229214" y="200137"/>
                  <a:pt x="222684" y="216545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33" name="Shape 31"/>
          <p:cNvSpPr/>
          <p:nvPr/>
        </p:nvSpPr>
        <p:spPr>
          <a:xfrm>
            <a:off x="8629650" y="5000625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0" y="0"/>
                </a:moveTo>
                <a:lnTo>
                  <a:pt x="762000" y="0"/>
                </a:lnTo>
                <a:lnTo>
                  <a:pt x="7620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34" name="Shape 32"/>
          <p:cNvSpPr/>
          <p:nvPr/>
        </p:nvSpPr>
        <p:spPr>
          <a:xfrm>
            <a:off x="8888016" y="5238750"/>
            <a:ext cx="250031" cy="285750"/>
          </a:xfrm>
          <a:custGeom>
            <a:avLst/>
            <a:gdLst/>
            <a:ahLst/>
            <a:cxnLst/>
            <a:rect l="l" t="t" r="r" b="b"/>
            <a:pathLst>
              <a:path w="250031" h="285750">
                <a:moveTo>
                  <a:pt x="232172" y="17859"/>
                </a:moveTo>
                <a:lnTo>
                  <a:pt x="17804" y="17859"/>
                </a:lnTo>
                <a:cubicBezTo>
                  <a:pt x="7981" y="17859"/>
                  <a:pt x="0" y="25952"/>
                  <a:pt x="0" y="35886"/>
                </a:cubicBezTo>
                <a:lnTo>
                  <a:pt x="0" y="249864"/>
                </a:lnTo>
                <a:cubicBezTo>
                  <a:pt x="0" y="259798"/>
                  <a:pt x="7981" y="267891"/>
                  <a:pt x="17804" y="267891"/>
                </a:cubicBezTo>
                <a:lnTo>
                  <a:pt x="232172" y="267891"/>
                </a:lnTo>
                <a:cubicBezTo>
                  <a:pt x="241995" y="267891"/>
                  <a:pt x="250031" y="259798"/>
                  <a:pt x="250031" y="249864"/>
                </a:cubicBezTo>
                <a:lnTo>
                  <a:pt x="250031" y="35886"/>
                </a:lnTo>
                <a:cubicBezTo>
                  <a:pt x="250031" y="25952"/>
                  <a:pt x="241995" y="17859"/>
                  <a:pt x="232172" y="17859"/>
                </a:cubicBezTo>
                <a:close/>
                <a:moveTo>
                  <a:pt x="75567" y="232172"/>
                </a:moveTo>
                <a:lnTo>
                  <a:pt x="38509" y="232172"/>
                </a:lnTo>
                <a:lnTo>
                  <a:pt x="38509" y="112849"/>
                </a:lnTo>
                <a:lnTo>
                  <a:pt x="75623" y="112849"/>
                </a:lnTo>
                <a:lnTo>
                  <a:pt x="75623" y="232172"/>
                </a:lnTo>
                <a:lnTo>
                  <a:pt x="75567" y="232172"/>
                </a:lnTo>
                <a:close/>
                <a:moveTo>
                  <a:pt x="57038" y="53578"/>
                </a:moveTo>
                <a:cubicBezTo>
                  <a:pt x="68897" y="53578"/>
                  <a:pt x="78525" y="63206"/>
                  <a:pt x="78525" y="75065"/>
                </a:cubicBezTo>
                <a:cubicBezTo>
                  <a:pt x="78525" y="86924"/>
                  <a:pt x="68897" y="96552"/>
                  <a:pt x="57038" y="96552"/>
                </a:cubicBezTo>
                <a:cubicBezTo>
                  <a:pt x="45179" y="96552"/>
                  <a:pt x="35551" y="86924"/>
                  <a:pt x="35551" y="75065"/>
                </a:cubicBezTo>
                <a:cubicBezTo>
                  <a:pt x="35551" y="63206"/>
                  <a:pt x="45179" y="53578"/>
                  <a:pt x="57038" y="53578"/>
                </a:cubicBezTo>
                <a:close/>
                <a:moveTo>
                  <a:pt x="214480" y="232172"/>
                </a:moveTo>
                <a:lnTo>
                  <a:pt x="177422" y="232172"/>
                </a:lnTo>
                <a:lnTo>
                  <a:pt x="177422" y="174129"/>
                </a:lnTo>
                <a:cubicBezTo>
                  <a:pt x="177422" y="160288"/>
                  <a:pt x="177143" y="142484"/>
                  <a:pt x="158167" y="142484"/>
                </a:cubicBezTo>
                <a:cubicBezTo>
                  <a:pt x="138857" y="142484"/>
                  <a:pt x="135899" y="157553"/>
                  <a:pt x="135899" y="173124"/>
                </a:cubicBezTo>
                <a:lnTo>
                  <a:pt x="135899" y="232172"/>
                </a:lnTo>
                <a:lnTo>
                  <a:pt x="98840" y="232172"/>
                </a:lnTo>
                <a:lnTo>
                  <a:pt x="98840" y="112849"/>
                </a:lnTo>
                <a:lnTo>
                  <a:pt x="134392" y="112849"/>
                </a:lnTo>
                <a:lnTo>
                  <a:pt x="134392" y="129146"/>
                </a:lnTo>
                <a:lnTo>
                  <a:pt x="134894" y="129146"/>
                </a:lnTo>
                <a:cubicBezTo>
                  <a:pt x="139861" y="119769"/>
                  <a:pt x="151972" y="109891"/>
                  <a:pt x="169999" y="109891"/>
                </a:cubicBezTo>
                <a:cubicBezTo>
                  <a:pt x="207504" y="109891"/>
                  <a:pt x="214480" y="134615"/>
                  <a:pt x="214480" y="166762"/>
                </a:cubicBezTo>
                <a:lnTo>
                  <a:pt x="214480" y="232172"/>
                </a:ln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35" name="Shape 33"/>
          <p:cNvSpPr/>
          <p:nvPr/>
        </p:nvSpPr>
        <p:spPr>
          <a:xfrm>
            <a:off x="9620250" y="5000625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0" y="0"/>
                </a:moveTo>
                <a:lnTo>
                  <a:pt x="762000" y="0"/>
                </a:lnTo>
                <a:lnTo>
                  <a:pt x="7620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36" name="Shape 34"/>
          <p:cNvSpPr/>
          <p:nvPr/>
        </p:nvSpPr>
        <p:spPr>
          <a:xfrm>
            <a:off x="9860756" y="523875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56394" y="84665"/>
                </a:moveTo>
                <a:cubicBezTo>
                  <a:pt x="256561" y="87176"/>
                  <a:pt x="256561" y="89743"/>
                  <a:pt x="256561" y="92255"/>
                </a:cubicBezTo>
                <a:cubicBezTo>
                  <a:pt x="256561" y="169664"/>
                  <a:pt x="197625" y="258905"/>
                  <a:pt x="89911" y="258905"/>
                </a:cubicBezTo>
                <a:cubicBezTo>
                  <a:pt x="56704" y="258905"/>
                  <a:pt x="25896" y="249306"/>
                  <a:pt x="0" y="232618"/>
                </a:cubicBezTo>
                <a:cubicBezTo>
                  <a:pt x="4688" y="233176"/>
                  <a:pt x="9265" y="233344"/>
                  <a:pt x="14120" y="233344"/>
                </a:cubicBezTo>
                <a:cubicBezTo>
                  <a:pt x="41523" y="233344"/>
                  <a:pt x="66694" y="224079"/>
                  <a:pt x="86841" y="208341"/>
                </a:cubicBezTo>
                <a:cubicBezTo>
                  <a:pt x="61113" y="207783"/>
                  <a:pt x="39514" y="190928"/>
                  <a:pt x="32091" y="167711"/>
                </a:cubicBezTo>
                <a:cubicBezTo>
                  <a:pt x="35719" y="168269"/>
                  <a:pt x="39346" y="168604"/>
                  <a:pt x="43142" y="168604"/>
                </a:cubicBezTo>
                <a:cubicBezTo>
                  <a:pt x="48388" y="168604"/>
                  <a:pt x="53634" y="167878"/>
                  <a:pt x="58545" y="166594"/>
                </a:cubicBezTo>
                <a:cubicBezTo>
                  <a:pt x="31700" y="161181"/>
                  <a:pt x="11609" y="137573"/>
                  <a:pt x="11609" y="109110"/>
                </a:cubicBezTo>
                <a:lnTo>
                  <a:pt x="11609" y="108384"/>
                </a:lnTo>
                <a:cubicBezTo>
                  <a:pt x="19422" y="112737"/>
                  <a:pt x="28463" y="115472"/>
                  <a:pt x="38063" y="115807"/>
                </a:cubicBezTo>
                <a:cubicBezTo>
                  <a:pt x="22268" y="105315"/>
                  <a:pt x="11943" y="87344"/>
                  <a:pt x="11943" y="67028"/>
                </a:cubicBezTo>
                <a:cubicBezTo>
                  <a:pt x="11943" y="56145"/>
                  <a:pt x="14846" y="46155"/>
                  <a:pt x="19924" y="37449"/>
                </a:cubicBezTo>
                <a:cubicBezTo>
                  <a:pt x="48778" y="73000"/>
                  <a:pt x="92087" y="96217"/>
                  <a:pt x="140698" y="98729"/>
                </a:cubicBezTo>
                <a:cubicBezTo>
                  <a:pt x="139805" y="94376"/>
                  <a:pt x="139247" y="89855"/>
                  <a:pt x="139247" y="85334"/>
                </a:cubicBezTo>
                <a:cubicBezTo>
                  <a:pt x="139247" y="53076"/>
                  <a:pt x="165367" y="26789"/>
                  <a:pt x="197793" y="26789"/>
                </a:cubicBezTo>
                <a:cubicBezTo>
                  <a:pt x="214647" y="26789"/>
                  <a:pt x="229884" y="33877"/>
                  <a:pt x="240599" y="45262"/>
                </a:cubicBezTo>
                <a:cubicBezTo>
                  <a:pt x="253826" y="42751"/>
                  <a:pt x="266551" y="37840"/>
                  <a:pt x="277769" y="31142"/>
                </a:cubicBezTo>
                <a:cubicBezTo>
                  <a:pt x="273416" y="44760"/>
                  <a:pt x="264151" y="56145"/>
                  <a:pt x="252040" y="63401"/>
                </a:cubicBezTo>
                <a:cubicBezTo>
                  <a:pt x="263816" y="62117"/>
                  <a:pt x="275258" y="58880"/>
                  <a:pt x="285750" y="54359"/>
                </a:cubicBezTo>
                <a:cubicBezTo>
                  <a:pt x="277769" y="65968"/>
                  <a:pt x="267779" y="76293"/>
                  <a:pt x="256394" y="84665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37" name="Text 35"/>
          <p:cNvSpPr/>
          <p:nvPr/>
        </p:nvSpPr>
        <p:spPr>
          <a:xfrm>
            <a:off x="6438900" y="6172200"/>
            <a:ext cx="5210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5F5F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Avatares para redes sociais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300" kern="0" dirty="0">
                <a:solidFill>
                  <a:srgbClr val="FFD1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PRINT APPLICATIONS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5F5F5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Mockups Impressos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2573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5" name="Shape 3"/>
          <p:cNvSpPr/>
          <p:nvPr/>
        </p:nvSpPr>
        <p:spPr>
          <a:xfrm>
            <a:off x="381000" y="1524000"/>
            <a:ext cx="3657600" cy="4953000"/>
          </a:xfrm>
          <a:custGeom>
            <a:avLst/>
            <a:gdLst/>
            <a:ahLst/>
            <a:cxnLst/>
            <a:rect l="l" t="t" r="r" b="b"/>
            <a:pathLst>
              <a:path w="3657600" h="4953000">
                <a:moveTo>
                  <a:pt x="0" y="0"/>
                </a:moveTo>
                <a:lnTo>
                  <a:pt x="3657600" y="0"/>
                </a:lnTo>
                <a:lnTo>
                  <a:pt x="3657600" y="4953000"/>
                </a:lnTo>
                <a:lnTo>
                  <a:pt x="0" y="4953000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4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609600" y="1752600"/>
            <a:ext cx="3267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210" kern="0" dirty="0">
                <a:solidFill>
                  <a:srgbClr val="FFD1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CARTÃO DE VISITA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838200" y="3162300"/>
            <a:ext cx="2743200" cy="1676400"/>
          </a:xfrm>
          <a:custGeom>
            <a:avLst/>
            <a:gdLst/>
            <a:ahLst/>
            <a:cxnLst/>
            <a:rect l="l" t="t" r="r" b="b"/>
            <a:pathLst>
              <a:path w="2743200" h="1676400">
                <a:moveTo>
                  <a:pt x="0" y="0"/>
                </a:moveTo>
                <a:lnTo>
                  <a:pt x="2743200" y="0"/>
                </a:lnTo>
                <a:lnTo>
                  <a:pt x="2743200" y="1676400"/>
                </a:lnTo>
                <a:lnTo>
                  <a:pt x="0" y="1676400"/>
                </a:lnTo>
                <a:lnTo>
                  <a:pt x="0" y="0"/>
                </a:lnTo>
                <a:close/>
              </a:path>
            </a:pathLst>
          </a:custGeom>
          <a:solidFill>
            <a:srgbClr val="F5F5F5"/>
          </a:solidFill>
          <a:ln/>
        </p:spPr>
      </p:sp>
      <p:sp>
        <p:nvSpPr>
          <p:cNvPr id="8" name="Text 6"/>
          <p:cNvSpPr/>
          <p:nvPr/>
        </p:nvSpPr>
        <p:spPr>
          <a:xfrm>
            <a:off x="1066800" y="3390900"/>
            <a:ext cx="2457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A1A1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4LUGA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066800" y="3810000"/>
            <a:ext cx="2352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A1A1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Gestão de Contratos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066800" y="4267200"/>
            <a:ext cx="23431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contato@4luga.com.br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066800" y="4457700"/>
            <a:ext cx="23431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www.4luga.com.br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09600" y="6057900"/>
            <a:ext cx="3267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5F5F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Frente do cartão com logo e informações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267200" y="1524000"/>
            <a:ext cx="3657600" cy="4953000"/>
          </a:xfrm>
          <a:custGeom>
            <a:avLst/>
            <a:gdLst/>
            <a:ahLst/>
            <a:cxnLst/>
            <a:rect l="l" t="t" r="r" b="b"/>
            <a:pathLst>
              <a:path w="3657600" h="4953000">
                <a:moveTo>
                  <a:pt x="0" y="0"/>
                </a:moveTo>
                <a:lnTo>
                  <a:pt x="3657600" y="0"/>
                </a:lnTo>
                <a:lnTo>
                  <a:pt x="3657600" y="4953000"/>
                </a:lnTo>
                <a:lnTo>
                  <a:pt x="0" y="4953000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40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4495800" y="1752600"/>
            <a:ext cx="3267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210" kern="0" dirty="0">
                <a:solidFill>
                  <a:srgbClr val="FFD1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PAPEL TIMBRADO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495800" y="3009900"/>
            <a:ext cx="3200400" cy="1981200"/>
          </a:xfrm>
          <a:custGeom>
            <a:avLst/>
            <a:gdLst/>
            <a:ahLst/>
            <a:cxnLst/>
            <a:rect l="l" t="t" r="r" b="b"/>
            <a:pathLst>
              <a:path w="3200400" h="1981200">
                <a:moveTo>
                  <a:pt x="0" y="0"/>
                </a:moveTo>
                <a:lnTo>
                  <a:pt x="3200400" y="0"/>
                </a:lnTo>
                <a:lnTo>
                  <a:pt x="3200400" y="1981200"/>
                </a:lnTo>
                <a:lnTo>
                  <a:pt x="0" y="1981200"/>
                </a:lnTo>
                <a:lnTo>
                  <a:pt x="0" y="0"/>
                </a:lnTo>
                <a:close/>
              </a:path>
            </a:pathLst>
          </a:custGeom>
          <a:solidFill>
            <a:srgbClr val="F5F5F5"/>
          </a:solidFill>
          <a:ln/>
        </p:spPr>
      </p:sp>
      <p:sp>
        <p:nvSpPr>
          <p:cNvPr id="16" name="Text 14"/>
          <p:cNvSpPr/>
          <p:nvPr/>
        </p:nvSpPr>
        <p:spPr>
          <a:xfrm>
            <a:off x="4724400" y="3295650"/>
            <a:ext cx="10382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1A1A1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4LUGA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010400" y="32385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0"/>
                </a:moveTo>
                <a:lnTo>
                  <a:pt x="457200" y="0"/>
                </a:lnTo>
                <a:lnTo>
                  <a:pt x="457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18" name="Text 16"/>
          <p:cNvSpPr/>
          <p:nvPr/>
        </p:nvSpPr>
        <p:spPr>
          <a:xfrm>
            <a:off x="7172325" y="3314700"/>
            <a:ext cx="2476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A1A1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4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724400" y="3857625"/>
            <a:ext cx="2743200" cy="19050"/>
          </a:xfrm>
          <a:custGeom>
            <a:avLst/>
            <a:gdLst/>
            <a:ahLst/>
            <a:cxnLst/>
            <a:rect l="l" t="t" r="r" b="b"/>
            <a:pathLst>
              <a:path w="2743200" h="19050">
                <a:moveTo>
                  <a:pt x="0" y="0"/>
                </a:moveTo>
                <a:lnTo>
                  <a:pt x="2743200" y="0"/>
                </a:lnTo>
                <a:lnTo>
                  <a:pt x="2743200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1A1A1A">
              <a:alpha val="10196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4724400" y="4019550"/>
            <a:ext cx="280987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1A1A1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Documento oficial da 4LUGA - Gestão Inteligente de Contratos de Aluguel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495800" y="6057900"/>
            <a:ext cx="3267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5F5F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Cabeçalho para documentos oficiais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8153400" y="1524000"/>
            <a:ext cx="3657600" cy="4953000"/>
          </a:xfrm>
          <a:custGeom>
            <a:avLst/>
            <a:gdLst/>
            <a:ahLst/>
            <a:cxnLst/>
            <a:rect l="l" t="t" r="r" b="b"/>
            <a:pathLst>
              <a:path w="3657600" h="4953000">
                <a:moveTo>
                  <a:pt x="0" y="0"/>
                </a:moveTo>
                <a:lnTo>
                  <a:pt x="3657600" y="0"/>
                </a:lnTo>
                <a:lnTo>
                  <a:pt x="3657600" y="4953000"/>
                </a:lnTo>
                <a:lnTo>
                  <a:pt x="0" y="4953000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40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8382000" y="1752600"/>
            <a:ext cx="3267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210" kern="0" dirty="0">
                <a:solidFill>
                  <a:srgbClr val="FFD1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PASTA INSTITUCIONAL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8934450" y="2647950"/>
            <a:ext cx="2095500" cy="2705100"/>
          </a:xfrm>
          <a:custGeom>
            <a:avLst/>
            <a:gdLst/>
            <a:ahLst/>
            <a:cxnLst/>
            <a:rect l="l" t="t" r="r" b="b"/>
            <a:pathLst>
              <a:path w="2095500" h="2705100">
                <a:moveTo>
                  <a:pt x="0" y="0"/>
                </a:moveTo>
                <a:lnTo>
                  <a:pt x="2095500" y="0"/>
                </a:lnTo>
                <a:lnTo>
                  <a:pt x="2095500" y="2705100"/>
                </a:lnTo>
                <a:lnTo>
                  <a:pt x="0" y="2705100"/>
                </a:lnTo>
                <a:lnTo>
                  <a:pt x="0" y="0"/>
                </a:lnTo>
                <a:close/>
              </a:path>
            </a:pathLst>
          </a:custGeom>
          <a:solidFill>
            <a:srgbClr val="1A1A1A"/>
          </a:solidFill>
          <a:ln w="50800">
            <a:solidFill>
              <a:srgbClr val="FFD100"/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9372600" y="310515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0" y="0"/>
                </a:moveTo>
                <a:lnTo>
                  <a:pt x="1219200" y="0"/>
                </a:lnTo>
                <a:lnTo>
                  <a:pt x="1219200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26" name="Text 24"/>
          <p:cNvSpPr/>
          <p:nvPr/>
        </p:nvSpPr>
        <p:spPr>
          <a:xfrm>
            <a:off x="9782249" y="3371850"/>
            <a:ext cx="7429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5400" b="1" dirty="0">
                <a:solidFill>
                  <a:srgbClr val="1A1A1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4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9533558" y="4552950"/>
            <a:ext cx="10382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FD1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4LUGA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382000" y="6057900"/>
            <a:ext cx="3267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5F5F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Pasta para materiais corporativos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thumbs.dreamstime.com/387d836d4987554b554202088027fdea7d8a9104.jpg">    </p:cNvPr>
          <p:cNvPicPr>
            <a:picLocks noChangeAspect="1"/>
          </p:cNvPicPr>
          <p:nvPr/>
        </p:nvPicPr>
        <p:blipFill>
          <a:blip r:embed="rId1">
            <a:alphaModFix amt="20000"/>
          </a:blip>
          <a:srcRect l="0" r="0" t="12687" b="12687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A1A"/>
              </a:gs>
              <a:gs pos="50000">
                <a:srgbClr val="1A1A1A">
                  <a:alpha val="90000"/>
                </a:srgbClr>
              </a:gs>
              <a:gs pos="100000">
                <a:srgbClr val="1A1A1A">
                  <a:alpha val="7000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1000" y="161925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5" name="Text 2"/>
          <p:cNvSpPr/>
          <p:nvPr/>
        </p:nvSpPr>
        <p:spPr>
          <a:xfrm>
            <a:off x="580504" y="1847850"/>
            <a:ext cx="7429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A1A1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07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524000" y="1619250"/>
            <a:ext cx="38100" cy="914400"/>
          </a:xfrm>
          <a:custGeom>
            <a:avLst/>
            <a:gdLst/>
            <a:ahLst/>
            <a:cxnLst/>
            <a:rect l="l" t="t" r="r" b="b"/>
            <a:pathLst>
              <a:path w="38100" h="914400">
                <a:moveTo>
                  <a:pt x="0" y="0"/>
                </a:moveTo>
                <a:lnTo>
                  <a:pt x="38100" y="0"/>
                </a:lnTo>
                <a:lnTo>
                  <a:pt x="381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7" name="Text 4"/>
          <p:cNvSpPr/>
          <p:nvPr/>
        </p:nvSpPr>
        <p:spPr>
          <a:xfrm>
            <a:off x="381000" y="2838450"/>
            <a:ext cx="4448175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F5F5F5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Diretrizes</a:t>
            </a: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F5F5F5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de Uso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1000" y="4895850"/>
            <a:ext cx="41338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dirty="0">
                <a:solidFill>
                  <a:srgbClr val="FFD1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Protegendo a marca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9116" y="359116"/>
            <a:ext cx="11545591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b="1" spc="283" kern="0" dirty="0">
                <a:solidFill>
                  <a:srgbClr val="FFD1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USAGE GUIDELINES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59116" y="646409"/>
            <a:ext cx="11689237" cy="430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393" b="1" dirty="0">
                <a:solidFill>
                  <a:srgbClr val="F5F5F5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Espaço de Proteção e Uso Incorreto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59116" y="1185084"/>
            <a:ext cx="861879" cy="35912"/>
          </a:xfrm>
          <a:custGeom>
            <a:avLst/>
            <a:gdLst/>
            <a:ahLst/>
            <a:cxnLst/>
            <a:rect l="l" t="t" r="r" b="b"/>
            <a:pathLst>
              <a:path w="861879" h="35912">
                <a:moveTo>
                  <a:pt x="0" y="0"/>
                </a:moveTo>
                <a:lnTo>
                  <a:pt x="861879" y="0"/>
                </a:lnTo>
                <a:lnTo>
                  <a:pt x="861879" y="35912"/>
                </a:lnTo>
                <a:lnTo>
                  <a:pt x="0" y="35912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5" name="Shape 3"/>
          <p:cNvSpPr/>
          <p:nvPr/>
        </p:nvSpPr>
        <p:spPr>
          <a:xfrm>
            <a:off x="377072" y="1436465"/>
            <a:ext cx="5575281" cy="2890887"/>
          </a:xfrm>
          <a:custGeom>
            <a:avLst/>
            <a:gdLst/>
            <a:ahLst/>
            <a:cxnLst/>
            <a:rect l="l" t="t" r="r" b="b"/>
            <a:pathLst>
              <a:path w="5575281" h="2890887">
                <a:moveTo>
                  <a:pt x="0" y="0"/>
                </a:moveTo>
                <a:lnTo>
                  <a:pt x="5575281" y="0"/>
                </a:lnTo>
                <a:lnTo>
                  <a:pt x="5575281" y="2890887"/>
                </a:lnTo>
                <a:lnTo>
                  <a:pt x="0" y="2890887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4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377072" y="1436465"/>
            <a:ext cx="35912" cy="2890887"/>
          </a:xfrm>
          <a:custGeom>
            <a:avLst/>
            <a:gdLst/>
            <a:ahLst/>
            <a:cxnLst/>
            <a:rect l="l" t="t" r="r" b="b"/>
            <a:pathLst>
              <a:path w="35912" h="2890887">
                <a:moveTo>
                  <a:pt x="0" y="0"/>
                </a:moveTo>
                <a:lnTo>
                  <a:pt x="35912" y="0"/>
                </a:lnTo>
                <a:lnTo>
                  <a:pt x="35912" y="2890887"/>
                </a:lnTo>
                <a:lnTo>
                  <a:pt x="0" y="2890887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7" name="Shape 5"/>
          <p:cNvSpPr/>
          <p:nvPr/>
        </p:nvSpPr>
        <p:spPr>
          <a:xfrm>
            <a:off x="637432" y="1687847"/>
            <a:ext cx="215470" cy="215470"/>
          </a:xfrm>
          <a:custGeom>
            <a:avLst/>
            <a:gdLst/>
            <a:ahLst/>
            <a:cxnLst/>
            <a:rect l="l" t="t" r="r" b="b"/>
            <a:pathLst>
              <a:path w="215470" h="215470">
                <a:moveTo>
                  <a:pt x="107735" y="0"/>
                </a:moveTo>
                <a:cubicBezTo>
                  <a:pt x="109671" y="0"/>
                  <a:pt x="111607" y="421"/>
                  <a:pt x="113374" y="1220"/>
                </a:cubicBezTo>
                <a:lnTo>
                  <a:pt x="192660" y="34846"/>
                </a:lnTo>
                <a:cubicBezTo>
                  <a:pt x="201919" y="38759"/>
                  <a:pt x="208821" y="47892"/>
                  <a:pt x="208778" y="58918"/>
                </a:cubicBezTo>
                <a:cubicBezTo>
                  <a:pt x="208568" y="100665"/>
                  <a:pt x="191398" y="177047"/>
                  <a:pt x="118887" y="211766"/>
                </a:cubicBezTo>
                <a:cubicBezTo>
                  <a:pt x="111859" y="215133"/>
                  <a:pt x="103695" y="215133"/>
                  <a:pt x="96667" y="211766"/>
                </a:cubicBezTo>
                <a:cubicBezTo>
                  <a:pt x="24114" y="177047"/>
                  <a:pt x="6986" y="100665"/>
                  <a:pt x="6776" y="58918"/>
                </a:cubicBezTo>
                <a:cubicBezTo>
                  <a:pt x="6733" y="47892"/>
                  <a:pt x="13635" y="38759"/>
                  <a:pt x="22894" y="34846"/>
                </a:cubicBezTo>
                <a:lnTo>
                  <a:pt x="102138" y="1220"/>
                </a:lnTo>
                <a:cubicBezTo>
                  <a:pt x="103905" y="421"/>
                  <a:pt x="105799" y="0"/>
                  <a:pt x="107735" y="0"/>
                </a:cubicBezTo>
                <a:close/>
                <a:moveTo>
                  <a:pt x="107735" y="28112"/>
                </a:moveTo>
                <a:lnTo>
                  <a:pt x="107735" y="187231"/>
                </a:lnTo>
                <a:cubicBezTo>
                  <a:pt x="165811" y="159119"/>
                  <a:pt x="181424" y="96835"/>
                  <a:pt x="181803" y="59549"/>
                </a:cubicBezTo>
                <a:lnTo>
                  <a:pt x="107735" y="28154"/>
                </a:lnTo>
                <a:lnTo>
                  <a:pt x="107735" y="28154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8" name="Text 6"/>
          <p:cNvSpPr/>
          <p:nvPr/>
        </p:nvSpPr>
        <p:spPr>
          <a:xfrm>
            <a:off x="987570" y="1651935"/>
            <a:ext cx="2190610" cy="2872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97" b="1" dirty="0">
                <a:solidFill>
                  <a:srgbClr val="F5F5F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Espaço de Proteção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10498" y="2082875"/>
            <a:ext cx="5198209" cy="7002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31" dirty="0">
                <a:solidFill>
                  <a:srgbClr val="F5F5F5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Para garantir a legibilidade e o impacto visual do logotipo, mantenha uma área de proteção mínima ao redor do logo equivalente à altura da letra "L" do logotipo.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19476" y="2935776"/>
            <a:ext cx="5108430" cy="1167128"/>
          </a:xfrm>
          <a:custGeom>
            <a:avLst/>
            <a:gdLst/>
            <a:ahLst/>
            <a:cxnLst/>
            <a:rect l="l" t="t" r="r" b="b"/>
            <a:pathLst>
              <a:path w="5108430" h="1167128">
                <a:moveTo>
                  <a:pt x="0" y="0"/>
                </a:moveTo>
                <a:lnTo>
                  <a:pt x="5108430" y="0"/>
                </a:lnTo>
                <a:lnTo>
                  <a:pt x="5108430" y="1167128"/>
                </a:lnTo>
                <a:lnTo>
                  <a:pt x="0" y="1167128"/>
                </a:lnTo>
                <a:lnTo>
                  <a:pt x="0" y="0"/>
                </a:lnTo>
                <a:close/>
              </a:path>
            </a:pathLst>
          </a:custGeom>
          <a:solidFill>
            <a:srgbClr val="1A1A1A"/>
          </a:solidFill>
          <a:ln w="25400">
            <a:solidFill>
              <a:srgbClr val="FFD100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2312302" y="3160224"/>
            <a:ext cx="1723758" cy="718233"/>
          </a:xfrm>
          <a:custGeom>
            <a:avLst/>
            <a:gdLst/>
            <a:ahLst/>
            <a:cxnLst/>
            <a:rect l="l" t="t" r="r" b="b"/>
            <a:pathLst>
              <a:path w="1723758" h="718233">
                <a:moveTo>
                  <a:pt x="0" y="0"/>
                </a:moveTo>
                <a:lnTo>
                  <a:pt x="1723758" y="0"/>
                </a:lnTo>
                <a:lnTo>
                  <a:pt x="1723758" y="718233"/>
                </a:lnTo>
                <a:lnTo>
                  <a:pt x="0" y="718233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12" name="Text 10"/>
          <p:cNvSpPr/>
          <p:nvPr/>
        </p:nvSpPr>
        <p:spPr>
          <a:xfrm>
            <a:off x="2666719" y="3339782"/>
            <a:ext cx="1176106" cy="3591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45" b="1" dirty="0">
                <a:solidFill>
                  <a:srgbClr val="1A1A1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4LUGA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2177634" y="3025555"/>
            <a:ext cx="1993096" cy="987570"/>
          </a:xfrm>
          <a:custGeom>
            <a:avLst/>
            <a:gdLst/>
            <a:ahLst/>
            <a:cxnLst/>
            <a:rect l="l" t="t" r="r" b="b"/>
            <a:pathLst>
              <a:path w="1993096" h="987570">
                <a:moveTo>
                  <a:pt x="0" y="0"/>
                </a:moveTo>
                <a:lnTo>
                  <a:pt x="1993096" y="0"/>
                </a:lnTo>
                <a:lnTo>
                  <a:pt x="1993096" y="987570"/>
                </a:lnTo>
                <a:lnTo>
                  <a:pt x="0" y="9875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D100">
                <a:alpha val="50196"/>
              </a:srgbClr>
            </a:solidFill>
            <a:prstDash val="dash"/>
          </a:ln>
        </p:spPr>
      </p:sp>
      <p:sp>
        <p:nvSpPr>
          <p:cNvPr id="14" name="Text 12"/>
          <p:cNvSpPr/>
          <p:nvPr/>
        </p:nvSpPr>
        <p:spPr>
          <a:xfrm>
            <a:off x="3146301" y="2872931"/>
            <a:ext cx="107735" cy="1436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48" dirty="0">
                <a:solidFill>
                  <a:srgbClr val="FFD1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x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3146301" y="4022103"/>
            <a:ext cx="107735" cy="1436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48" dirty="0">
                <a:solidFill>
                  <a:srgbClr val="FFD1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x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2025009" y="3447517"/>
            <a:ext cx="107735" cy="1436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48" dirty="0">
                <a:solidFill>
                  <a:srgbClr val="FFD1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x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4267593" y="3447517"/>
            <a:ext cx="107735" cy="1436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48" dirty="0">
                <a:solidFill>
                  <a:srgbClr val="FFD1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x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59116" y="4542822"/>
            <a:ext cx="5593237" cy="1400554"/>
          </a:xfrm>
          <a:custGeom>
            <a:avLst/>
            <a:gdLst/>
            <a:ahLst/>
            <a:cxnLst/>
            <a:rect l="l" t="t" r="r" b="b"/>
            <a:pathLst>
              <a:path w="5593237" h="1400554">
                <a:moveTo>
                  <a:pt x="0" y="0"/>
                </a:moveTo>
                <a:lnTo>
                  <a:pt x="5593237" y="0"/>
                </a:lnTo>
                <a:lnTo>
                  <a:pt x="5593237" y="1400554"/>
                </a:lnTo>
                <a:lnTo>
                  <a:pt x="0" y="1400554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19" name="Shape 17"/>
          <p:cNvSpPr/>
          <p:nvPr/>
        </p:nvSpPr>
        <p:spPr>
          <a:xfrm>
            <a:off x="614987" y="4794203"/>
            <a:ext cx="188536" cy="215470"/>
          </a:xfrm>
          <a:custGeom>
            <a:avLst/>
            <a:gdLst/>
            <a:ahLst/>
            <a:cxnLst/>
            <a:rect l="l" t="t" r="r" b="b"/>
            <a:pathLst>
              <a:path w="188536" h="215470">
                <a:moveTo>
                  <a:pt x="421" y="185885"/>
                </a:moveTo>
                <a:cubicBezTo>
                  <a:pt x="2315" y="195059"/>
                  <a:pt x="10437" y="202003"/>
                  <a:pt x="20200" y="202003"/>
                </a:cubicBezTo>
                <a:lnTo>
                  <a:pt x="168336" y="202003"/>
                </a:lnTo>
                <a:cubicBezTo>
                  <a:pt x="179488" y="202003"/>
                  <a:pt x="188536" y="192955"/>
                  <a:pt x="188536" y="181803"/>
                </a:cubicBezTo>
                <a:lnTo>
                  <a:pt x="188536" y="141402"/>
                </a:lnTo>
                <a:cubicBezTo>
                  <a:pt x="188536" y="130250"/>
                  <a:pt x="179488" y="121202"/>
                  <a:pt x="168336" y="121202"/>
                </a:cubicBezTo>
                <a:lnTo>
                  <a:pt x="148135" y="121202"/>
                </a:lnTo>
                <a:lnTo>
                  <a:pt x="148135" y="151502"/>
                </a:lnTo>
                <a:cubicBezTo>
                  <a:pt x="148135" y="157099"/>
                  <a:pt x="143633" y="161602"/>
                  <a:pt x="138035" y="161602"/>
                </a:cubicBezTo>
                <a:cubicBezTo>
                  <a:pt x="132438" y="161602"/>
                  <a:pt x="127935" y="157099"/>
                  <a:pt x="127935" y="151502"/>
                </a:cubicBezTo>
                <a:lnTo>
                  <a:pt x="127935" y="121202"/>
                </a:lnTo>
                <a:lnTo>
                  <a:pt x="101001" y="121202"/>
                </a:lnTo>
                <a:lnTo>
                  <a:pt x="101001" y="151502"/>
                </a:lnTo>
                <a:cubicBezTo>
                  <a:pt x="101001" y="157099"/>
                  <a:pt x="96498" y="161602"/>
                  <a:pt x="90901" y="161602"/>
                </a:cubicBezTo>
                <a:cubicBezTo>
                  <a:pt x="85304" y="161602"/>
                  <a:pt x="80801" y="157099"/>
                  <a:pt x="80801" y="151502"/>
                </a:cubicBezTo>
                <a:lnTo>
                  <a:pt x="80801" y="121202"/>
                </a:lnTo>
                <a:lnTo>
                  <a:pt x="50501" y="121202"/>
                </a:lnTo>
                <a:cubicBezTo>
                  <a:pt x="44904" y="121202"/>
                  <a:pt x="40401" y="116699"/>
                  <a:pt x="40401" y="111102"/>
                </a:cubicBezTo>
                <a:cubicBezTo>
                  <a:pt x="40401" y="105504"/>
                  <a:pt x="44904" y="101001"/>
                  <a:pt x="50501" y="101001"/>
                </a:cubicBezTo>
                <a:lnTo>
                  <a:pt x="80801" y="101001"/>
                </a:lnTo>
                <a:lnTo>
                  <a:pt x="80801" y="74068"/>
                </a:lnTo>
                <a:lnTo>
                  <a:pt x="50501" y="74068"/>
                </a:lnTo>
                <a:cubicBezTo>
                  <a:pt x="44904" y="74068"/>
                  <a:pt x="40401" y="69565"/>
                  <a:pt x="40401" y="63968"/>
                </a:cubicBezTo>
                <a:cubicBezTo>
                  <a:pt x="40401" y="58370"/>
                  <a:pt x="44904" y="53867"/>
                  <a:pt x="50501" y="53867"/>
                </a:cubicBezTo>
                <a:lnTo>
                  <a:pt x="80801" y="53867"/>
                </a:lnTo>
                <a:lnTo>
                  <a:pt x="80801" y="33667"/>
                </a:lnTo>
                <a:cubicBezTo>
                  <a:pt x="80801" y="22515"/>
                  <a:pt x="71753" y="13467"/>
                  <a:pt x="60601" y="13467"/>
                </a:cubicBezTo>
                <a:lnTo>
                  <a:pt x="20200" y="13467"/>
                </a:lnTo>
                <a:cubicBezTo>
                  <a:pt x="9048" y="13467"/>
                  <a:pt x="0" y="22515"/>
                  <a:pt x="0" y="33667"/>
                </a:cubicBezTo>
                <a:lnTo>
                  <a:pt x="0" y="181803"/>
                </a:lnTo>
                <a:cubicBezTo>
                  <a:pt x="0" y="183191"/>
                  <a:pt x="126" y="184580"/>
                  <a:pt x="421" y="185885"/>
                </a:cubicBez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20" name="Text 18"/>
          <p:cNvSpPr/>
          <p:nvPr/>
        </p:nvSpPr>
        <p:spPr>
          <a:xfrm>
            <a:off x="951658" y="4758292"/>
            <a:ext cx="1903317" cy="2872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97" b="1" dirty="0">
                <a:solidFill>
                  <a:srgbClr val="1A1A1A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Tamanho Mínimo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74586" y="5189231"/>
            <a:ext cx="745166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Impressão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4682470" y="5189231"/>
            <a:ext cx="1131216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dirty="0">
                <a:solidFill>
                  <a:srgbClr val="1A1A1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25mm de largura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574586" y="5512436"/>
            <a:ext cx="493785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Digital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710877" y="5512436"/>
            <a:ext cx="1095305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dirty="0">
                <a:solidFill>
                  <a:srgbClr val="1A1A1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120px de largura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258584" y="1436465"/>
            <a:ext cx="5575281" cy="3160224"/>
          </a:xfrm>
          <a:custGeom>
            <a:avLst/>
            <a:gdLst/>
            <a:ahLst/>
            <a:cxnLst/>
            <a:rect l="l" t="t" r="r" b="b"/>
            <a:pathLst>
              <a:path w="5575281" h="3160224">
                <a:moveTo>
                  <a:pt x="0" y="0"/>
                </a:moveTo>
                <a:lnTo>
                  <a:pt x="5575281" y="0"/>
                </a:lnTo>
                <a:lnTo>
                  <a:pt x="5575281" y="3160224"/>
                </a:lnTo>
                <a:lnTo>
                  <a:pt x="0" y="3160224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40000"/>
            </a:srgbClr>
          </a:solidFill>
          <a:ln/>
        </p:spPr>
      </p:sp>
      <p:sp>
        <p:nvSpPr>
          <p:cNvPr id="26" name="Shape 24"/>
          <p:cNvSpPr/>
          <p:nvPr/>
        </p:nvSpPr>
        <p:spPr>
          <a:xfrm>
            <a:off x="6258584" y="1436465"/>
            <a:ext cx="35912" cy="3160224"/>
          </a:xfrm>
          <a:custGeom>
            <a:avLst/>
            <a:gdLst/>
            <a:ahLst/>
            <a:cxnLst/>
            <a:rect l="l" t="t" r="r" b="b"/>
            <a:pathLst>
              <a:path w="35912" h="3160224">
                <a:moveTo>
                  <a:pt x="0" y="0"/>
                </a:moveTo>
                <a:lnTo>
                  <a:pt x="35912" y="0"/>
                </a:lnTo>
                <a:lnTo>
                  <a:pt x="35912" y="3160224"/>
                </a:lnTo>
                <a:lnTo>
                  <a:pt x="0" y="3160224"/>
                </a:lnTo>
                <a:lnTo>
                  <a:pt x="0" y="0"/>
                </a:lnTo>
                <a:close/>
              </a:path>
            </a:pathLst>
          </a:custGeom>
          <a:solidFill>
            <a:srgbClr val="FB2C36"/>
          </a:solidFill>
          <a:ln/>
        </p:spPr>
      </p:sp>
      <p:sp>
        <p:nvSpPr>
          <p:cNvPr id="27" name="Shape 25"/>
          <p:cNvSpPr/>
          <p:nvPr/>
        </p:nvSpPr>
        <p:spPr>
          <a:xfrm>
            <a:off x="6518944" y="1687847"/>
            <a:ext cx="215470" cy="215470"/>
          </a:xfrm>
          <a:custGeom>
            <a:avLst/>
            <a:gdLst/>
            <a:ahLst/>
            <a:cxnLst/>
            <a:rect l="l" t="t" r="r" b="b"/>
            <a:pathLst>
              <a:path w="215470" h="215470">
                <a:moveTo>
                  <a:pt x="107735" y="215470"/>
                </a:moveTo>
                <a:cubicBezTo>
                  <a:pt x="167195" y="215470"/>
                  <a:pt x="215470" y="167195"/>
                  <a:pt x="215470" y="107735"/>
                </a:cubicBezTo>
                <a:cubicBezTo>
                  <a:pt x="215470" y="48274"/>
                  <a:pt x="167195" y="0"/>
                  <a:pt x="107735" y="0"/>
                </a:cubicBezTo>
                <a:cubicBezTo>
                  <a:pt x="48274" y="0"/>
                  <a:pt x="0" y="48274"/>
                  <a:pt x="0" y="107735"/>
                </a:cubicBezTo>
                <a:cubicBezTo>
                  <a:pt x="0" y="167195"/>
                  <a:pt x="48274" y="215470"/>
                  <a:pt x="107735" y="215470"/>
                </a:cubicBezTo>
                <a:close/>
                <a:moveTo>
                  <a:pt x="70280" y="70280"/>
                </a:moveTo>
                <a:cubicBezTo>
                  <a:pt x="74236" y="66324"/>
                  <a:pt x="80633" y="66324"/>
                  <a:pt x="84547" y="70280"/>
                </a:cubicBezTo>
                <a:lnTo>
                  <a:pt x="107693" y="93426"/>
                </a:lnTo>
                <a:lnTo>
                  <a:pt x="130839" y="70280"/>
                </a:lnTo>
                <a:cubicBezTo>
                  <a:pt x="134795" y="66324"/>
                  <a:pt x="141192" y="66324"/>
                  <a:pt x="145105" y="70280"/>
                </a:cubicBezTo>
                <a:cubicBezTo>
                  <a:pt x="149019" y="74236"/>
                  <a:pt x="149061" y="80633"/>
                  <a:pt x="145105" y="84547"/>
                </a:cubicBezTo>
                <a:lnTo>
                  <a:pt x="121959" y="107693"/>
                </a:lnTo>
                <a:lnTo>
                  <a:pt x="145105" y="130839"/>
                </a:lnTo>
                <a:cubicBezTo>
                  <a:pt x="149061" y="134795"/>
                  <a:pt x="149061" y="141192"/>
                  <a:pt x="145105" y="145105"/>
                </a:cubicBezTo>
                <a:cubicBezTo>
                  <a:pt x="141150" y="149019"/>
                  <a:pt x="134753" y="149061"/>
                  <a:pt x="130839" y="145105"/>
                </a:cubicBezTo>
                <a:lnTo>
                  <a:pt x="107693" y="121959"/>
                </a:lnTo>
                <a:lnTo>
                  <a:pt x="84547" y="145105"/>
                </a:lnTo>
                <a:cubicBezTo>
                  <a:pt x="80591" y="149061"/>
                  <a:pt x="74194" y="149061"/>
                  <a:pt x="70280" y="145105"/>
                </a:cubicBezTo>
                <a:cubicBezTo>
                  <a:pt x="66366" y="141150"/>
                  <a:pt x="66324" y="134753"/>
                  <a:pt x="70280" y="130839"/>
                </a:cubicBezTo>
                <a:lnTo>
                  <a:pt x="93426" y="107693"/>
                </a:lnTo>
                <a:lnTo>
                  <a:pt x="70280" y="84547"/>
                </a:lnTo>
                <a:cubicBezTo>
                  <a:pt x="66324" y="80591"/>
                  <a:pt x="66324" y="74194"/>
                  <a:pt x="70280" y="70280"/>
                </a:cubicBezTo>
                <a:close/>
              </a:path>
            </a:pathLst>
          </a:custGeom>
          <a:solidFill>
            <a:srgbClr val="FB2C36"/>
          </a:solidFill>
          <a:ln/>
        </p:spPr>
      </p:sp>
      <p:sp>
        <p:nvSpPr>
          <p:cNvPr id="28" name="Text 26"/>
          <p:cNvSpPr/>
          <p:nvPr/>
        </p:nvSpPr>
        <p:spPr>
          <a:xfrm>
            <a:off x="6869082" y="1651935"/>
            <a:ext cx="1526244" cy="2872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97" b="1" dirty="0">
                <a:solidFill>
                  <a:srgbClr val="F5F5F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Uso Incorreto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492010" y="2082875"/>
            <a:ext cx="2495859" cy="1077349"/>
          </a:xfrm>
          <a:custGeom>
            <a:avLst/>
            <a:gdLst/>
            <a:ahLst/>
            <a:cxnLst/>
            <a:rect l="l" t="t" r="r" b="b"/>
            <a:pathLst>
              <a:path w="2495859" h="1077349">
                <a:moveTo>
                  <a:pt x="0" y="0"/>
                </a:moveTo>
                <a:lnTo>
                  <a:pt x="2495859" y="0"/>
                </a:lnTo>
                <a:lnTo>
                  <a:pt x="2495859" y="1077349"/>
                </a:lnTo>
                <a:lnTo>
                  <a:pt x="0" y="1077349"/>
                </a:lnTo>
                <a:lnTo>
                  <a:pt x="0" y="0"/>
                </a:ln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30" name="Shape 28"/>
          <p:cNvSpPr/>
          <p:nvPr/>
        </p:nvSpPr>
        <p:spPr>
          <a:xfrm>
            <a:off x="6584999" y="2226521"/>
            <a:ext cx="2208566" cy="574586"/>
          </a:xfrm>
          <a:custGeom>
            <a:avLst/>
            <a:gdLst/>
            <a:ahLst/>
            <a:cxnLst/>
            <a:rect l="l" t="t" r="r" b="b"/>
            <a:pathLst>
              <a:path w="2208566" h="574586">
                <a:moveTo>
                  <a:pt x="0" y="0"/>
                </a:moveTo>
                <a:lnTo>
                  <a:pt x="2208566" y="0"/>
                </a:lnTo>
                <a:lnTo>
                  <a:pt x="2208566" y="574586"/>
                </a:lnTo>
                <a:lnTo>
                  <a:pt x="0" y="574586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31" name="Text 29"/>
          <p:cNvSpPr/>
          <p:nvPr/>
        </p:nvSpPr>
        <p:spPr>
          <a:xfrm>
            <a:off x="7374292" y="2370168"/>
            <a:ext cx="781078" cy="2872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97" b="1" dirty="0">
                <a:solidFill>
                  <a:srgbClr val="1A1A1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4LUGA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7395552" y="2872931"/>
            <a:ext cx="682321" cy="1436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48" dirty="0">
                <a:solidFill>
                  <a:srgbClr val="FF646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Não distorcer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9127517" y="2082875"/>
            <a:ext cx="2495859" cy="1077349"/>
          </a:xfrm>
          <a:custGeom>
            <a:avLst/>
            <a:gdLst/>
            <a:ahLst/>
            <a:cxnLst/>
            <a:rect l="l" t="t" r="r" b="b"/>
            <a:pathLst>
              <a:path w="2495859" h="1077349">
                <a:moveTo>
                  <a:pt x="0" y="0"/>
                </a:moveTo>
                <a:lnTo>
                  <a:pt x="2495859" y="0"/>
                </a:lnTo>
                <a:lnTo>
                  <a:pt x="2495859" y="1077349"/>
                </a:lnTo>
                <a:lnTo>
                  <a:pt x="0" y="1077349"/>
                </a:lnTo>
                <a:lnTo>
                  <a:pt x="0" y="0"/>
                </a:ln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34" name="Shape 32"/>
          <p:cNvSpPr/>
          <p:nvPr/>
        </p:nvSpPr>
        <p:spPr>
          <a:xfrm>
            <a:off x="9271164" y="2226521"/>
            <a:ext cx="2208566" cy="574586"/>
          </a:xfrm>
          <a:custGeom>
            <a:avLst/>
            <a:gdLst/>
            <a:ahLst/>
            <a:cxnLst/>
            <a:rect l="l" t="t" r="r" b="b"/>
            <a:pathLst>
              <a:path w="2208566" h="574586">
                <a:moveTo>
                  <a:pt x="0" y="0"/>
                </a:moveTo>
                <a:lnTo>
                  <a:pt x="2208566" y="0"/>
                </a:lnTo>
                <a:lnTo>
                  <a:pt x="2208566" y="574586"/>
                </a:lnTo>
                <a:lnTo>
                  <a:pt x="0" y="574586"/>
                </a:lnTo>
                <a:lnTo>
                  <a:pt x="0" y="0"/>
                </a:lnTo>
                <a:close/>
              </a:path>
            </a:pathLst>
          </a:custGeom>
          <a:solidFill>
            <a:srgbClr val="FF6B6B"/>
          </a:solidFill>
          <a:ln/>
        </p:spPr>
      </p:sp>
      <p:sp>
        <p:nvSpPr>
          <p:cNvPr id="35" name="Text 33"/>
          <p:cNvSpPr/>
          <p:nvPr/>
        </p:nvSpPr>
        <p:spPr>
          <a:xfrm>
            <a:off x="10035128" y="2370168"/>
            <a:ext cx="781078" cy="2872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97" b="1" dirty="0">
                <a:solidFill>
                  <a:srgbClr val="1A1A1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4LUGA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9947453" y="2872931"/>
            <a:ext cx="852901" cy="1436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48" dirty="0">
                <a:solidFill>
                  <a:srgbClr val="FF646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Não alterar cores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492010" y="3303870"/>
            <a:ext cx="2495859" cy="1077349"/>
          </a:xfrm>
          <a:custGeom>
            <a:avLst/>
            <a:gdLst/>
            <a:ahLst/>
            <a:cxnLst/>
            <a:rect l="l" t="t" r="r" b="b"/>
            <a:pathLst>
              <a:path w="2495859" h="1077349">
                <a:moveTo>
                  <a:pt x="0" y="0"/>
                </a:moveTo>
                <a:lnTo>
                  <a:pt x="2495859" y="0"/>
                </a:lnTo>
                <a:lnTo>
                  <a:pt x="2495859" y="1077349"/>
                </a:lnTo>
                <a:lnTo>
                  <a:pt x="0" y="1077349"/>
                </a:lnTo>
                <a:lnTo>
                  <a:pt x="0" y="0"/>
                </a:ln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38" name="Shape 36"/>
          <p:cNvSpPr/>
          <p:nvPr/>
        </p:nvSpPr>
        <p:spPr>
          <a:xfrm>
            <a:off x="6635656" y="3447517"/>
            <a:ext cx="2208566" cy="574586"/>
          </a:xfrm>
          <a:custGeom>
            <a:avLst/>
            <a:gdLst/>
            <a:ahLst/>
            <a:cxnLst/>
            <a:rect l="l" t="t" r="r" b="b"/>
            <a:pathLst>
              <a:path w="2208566" h="574586">
                <a:moveTo>
                  <a:pt x="0" y="0"/>
                </a:moveTo>
                <a:lnTo>
                  <a:pt x="2208566" y="0"/>
                </a:lnTo>
                <a:lnTo>
                  <a:pt x="2208566" y="574586"/>
                </a:lnTo>
                <a:lnTo>
                  <a:pt x="0" y="574586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39" name="Text 37"/>
          <p:cNvSpPr/>
          <p:nvPr/>
        </p:nvSpPr>
        <p:spPr>
          <a:xfrm>
            <a:off x="7230443" y="3555252"/>
            <a:ext cx="1176106" cy="3591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45" b="1" dirty="0">
                <a:solidFill>
                  <a:srgbClr val="1A1A1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4LUGA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7463518" y="4093926"/>
            <a:ext cx="547652" cy="1436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48" dirty="0">
                <a:solidFill>
                  <a:srgbClr val="FF646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Não cortar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9127517" y="3303870"/>
            <a:ext cx="2495859" cy="1077349"/>
          </a:xfrm>
          <a:custGeom>
            <a:avLst/>
            <a:gdLst/>
            <a:ahLst/>
            <a:cxnLst/>
            <a:rect l="l" t="t" r="r" b="b"/>
            <a:pathLst>
              <a:path w="2495859" h="1077349">
                <a:moveTo>
                  <a:pt x="0" y="0"/>
                </a:moveTo>
                <a:lnTo>
                  <a:pt x="2495859" y="0"/>
                </a:lnTo>
                <a:lnTo>
                  <a:pt x="2495859" y="1077349"/>
                </a:lnTo>
                <a:lnTo>
                  <a:pt x="0" y="1077349"/>
                </a:lnTo>
                <a:lnTo>
                  <a:pt x="0" y="0"/>
                </a:ln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42" name="Shape 40"/>
          <p:cNvSpPr/>
          <p:nvPr/>
        </p:nvSpPr>
        <p:spPr>
          <a:xfrm>
            <a:off x="9271164" y="3447517"/>
            <a:ext cx="2208566" cy="574586"/>
          </a:xfrm>
          <a:custGeom>
            <a:avLst/>
            <a:gdLst/>
            <a:ahLst/>
            <a:cxnLst/>
            <a:rect l="l" t="t" r="r" b="b"/>
            <a:pathLst>
              <a:path w="2208566" h="574586">
                <a:moveTo>
                  <a:pt x="0" y="0"/>
                </a:moveTo>
                <a:lnTo>
                  <a:pt x="2208566" y="0"/>
                </a:lnTo>
                <a:lnTo>
                  <a:pt x="2208566" y="574586"/>
                </a:lnTo>
                <a:lnTo>
                  <a:pt x="0" y="574586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/>
        </p:spPr>
      </p:sp>
      <p:sp>
        <p:nvSpPr>
          <p:cNvPr id="43" name="Text 41"/>
          <p:cNvSpPr/>
          <p:nvPr/>
        </p:nvSpPr>
        <p:spPr>
          <a:xfrm>
            <a:off x="10035128" y="3591163"/>
            <a:ext cx="781078" cy="2872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97" b="1" dirty="0">
                <a:solidFill>
                  <a:srgbClr val="666666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4LUGA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9843926" y="4093926"/>
            <a:ext cx="1059393" cy="1436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48" dirty="0">
                <a:solidFill>
                  <a:srgbClr val="FF646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Contraste insuficiente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258584" y="4812159"/>
            <a:ext cx="5575281" cy="2046963"/>
          </a:xfrm>
          <a:custGeom>
            <a:avLst/>
            <a:gdLst/>
            <a:ahLst/>
            <a:cxnLst/>
            <a:rect l="l" t="t" r="r" b="b"/>
            <a:pathLst>
              <a:path w="5575281" h="2046963">
                <a:moveTo>
                  <a:pt x="0" y="0"/>
                </a:moveTo>
                <a:lnTo>
                  <a:pt x="5575281" y="0"/>
                </a:lnTo>
                <a:lnTo>
                  <a:pt x="5575281" y="2046963"/>
                </a:lnTo>
                <a:lnTo>
                  <a:pt x="0" y="2046963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40000"/>
            </a:srgbClr>
          </a:solidFill>
          <a:ln/>
        </p:spPr>
      </p:sp>
      <p:sp>
        <p:nvSpPr>
          <p:cNvPr id="46" name="Shape 44"/>
          <p:cNvSpPr/>
          <p:nvPr/>
        </p:nvSpPr>
        <p:spPr>
          <a:xfrm>
            <a:off x="6258584" y="4812159"/>
            <a:ext cx="35912" cy="2046963"/>
          </a:xfrm>
          <a:custGeom>
            <a:avLst/>
            <a:gdLst/>
            <a:ahLst/>
            <a:cxnLst/>
            <a:rect l="l" t="t" r="r" b="b"/>
            <a:pathLst>
              <a:path w="35912" h="2046963">
                <a:moveTo>
                  <a:pt x="0" y="0"/>
                </a:moveTo>
                <a:lnTo>
                  <a:pt x="35912" y="0"/>
                </a:lnTo>
                <a:lnTo>
                  <a:pt x="35912" y="2046963"/>
                </a:lnTo>
                <a:lnTo>
                  <a:pt x="0" y="2046963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47" name="Shape 45"/>
          <p:cNvSpPr/>
          <p:nvPr/>
        </p:nvSpPr>
        <p:spPr>
          <a:xfrm>
            <a:off x="6518944" y="5063541"/>
            <a:ext cx="215470" cy="215470"/>
          </a:xfrm>
          <a:custGeom>
            <a:avLst/>
            <a:gdLst/>
            <a:ahLst/>
            <a:cxnLst/>
            <a:rect l="l" t="t" r="r" b="b"/>
            <a:pathLst>
              <a:path w="215470" h="215470">
                <a:moveTo>
                  <a:pt x="107735" y="215470"/>
                </a:moveTo>
                <a:cubicBezTo>
                  <a:pt x="167195" y="215470"/>
                  <a:pt x="215470" y="167195"/>
                  <a:pt x="215470" y="107735"/>
                </a:cubicBezTo>
                <a:cubicBezTo>
                  <a:pt x="215470" y="48274"/>
                  <a:pt x="167195" y="0"/>
                  <a:pt x="107735" y="0"/>
                </a:cubicBezTo>
                <a:cubicBezTo>
                  <a:pt x="48274" y="0"/>
                  <a:pt x="0" y="48274"/>
                  <a:pt x="0" y="107735"/>
                </a:cubicBezTo>
                <a:cubicBezTo>
                  <a:pt x="0" y="167195"/>
                  <a:pt x="48274" y="215470"/>
                  <a:pt x="107735" y="215470"/>
                </a:cubicBezTo>
                <a:close/>
                <a:moveTo>
                  <a:pt x="143254" y="89513"/>
                </a:moveTo>
                <a:lnTo>
                  <a:pt x="109587" y="143380"/>
                </a:lnTo>
                <a:cubicBezTo>
                  <a:pt x="107819" y="146200"/>
                  <a:pt x="104789" y="147967"/>
                  <a:pt x="101464" y="148135"/>
                </a:cubicBezTo>
                <a:cubicBezTo>
                  <a:pt x="98140" y="148304"/>
                  <a:pt x="94941" y="146789"/>
                  <a:pt x="92963" y="144095"/>
                </a:cubicBezTo>
                <a:lnTo>
                  <a:pt x="72763" y="117162"/>
                </a:lnTo>
                <a:cubicBezTo>
                  <a:pt x="69396" y="112701"/>
                  <a:pt x="70322" y="106388"/>
                  <a:pt x="74783" y="103022"/>
                </a:cubicBezTo>
                <a:cubicBezTo>
                  <a:pt x="79244" y="99655"/>
                  <a:pt x="85557" y="100581"/>
                  <a:pt x="88923" y="105042"/>
                </a:cubicBezTo>
                <a:lnTo>
                  <a:pt x="100286" y="120192"/>
                </a:lnTo>
                <a:lnTo>
                  <a:pt x="126126" y="78823"/>
                </a:lnTo>
                <a:cubicBezTo>
                  <a:pt x="129071" y="74110"/>
                  <a:pt x="135300" y="72637"/>
                  <a:pt x="140055" y="75625"/>
                </a:cubicBezTo>
                <a:cubicBezTo>
                  <a:pt x="144811" y="78613"/>
                  <a:pt x="146242" y="84799"/>
                  <a:pt x="143254" y="89555"/>
                </a:cubicBez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48" name="Text 46"/>
          <p:cNvSpPr/>
          <p:nvPr/>
        </p:nvSpPr>
        <p:spPr>
          <a:xfrm>
            <a:off x="6869082" y="5027629"/>
            <a:ext cx="1526244" cy="2872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97" b="1" dirty="0">
                <a:solidFill>
                  <a:srgbClr val="F5F5F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Boas Práticas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518944" y="5494480"/>
            <a:ext cx="125691" cy="143647"/>
          </a:xfrm>
          <a:custGeom>
            <a:avLst/>
            <a:gdLst/>
            <a:ahLst/>
            <a:cxnLst/>
            <a:rect l="l" t="t" r="r" b="b"/>
            <a:pathLst>
              <a:path w="125691" h="143647">
                <a:moveTo>
                  <a:pt x="121987" y="19667"/>
                </a:moveTo>
                <a:cubicBezTo>
                  <a:pt x="125999" y="22585"/>
                  <a:pt x="126897" y="28196"/>
                  <a:pt x="123979" y="32208"/>
                </a:cubicBezTo>
                <a:lnTo>
                  <a:pt x="52156" y="130965"/>
                </a:lnTo>
                <a:cubicBezTo>
                  <a:pt x="50613" y="133097"/>
                  <a:pt x="48228" y="134416"/>
                  <a:pt x="45591" y="134641"/>
                </a:cubicBezTo>
                <a:cubicBezTo>
                  <a:pt x="42954" y="134865"/>
                  <a:pt x="40401" y="133883"/>
                  <a:pt x="38549" y="132031"/>
                </a:cubicBezTo>
                <a:lnTo>
                  <a:pt x="2637" y="96120"/>
                </a:lnTo>
                <a:cubicBezTo>
                  <a:pt x="-870" y="92613"/>
                  <a:pt x="-870" y="86917"/>
                  <a:pt x="2637" y="83410"/>
                </a:cubicBezTo>
                <a:cubicBezTo>
                  <a:pt x="6144" y="79903"/>
                  <a:pt x="11840" y="79903"/>
                  <a:pt x="15347" y="83410"/>
                </a:cubicBezTo>
                <a:lnTo>
                  <a:pt x="43823" y="111887"/>
                </a:lnTo>
                <a:lnTo>
                  <a:pt x="109474" y="21631"/>
                </a:lnTo>
                <a:cubicBezTo>
                  <a:pt x="112392" y="17619"/>
                  <a:pt x="118003" y="16721"/>
                  <a:pt x="122015" y="19639"/>
                </a:cubicBez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50" name="Text 48"/>
          <p:cNvSpPr/>
          <p:nvPr/>
        </p:nvSpPr>
        <p:spPr>
          <a:xfrm>
            <a:off x="6779303" y="5458568"/>
            <a:ext cx="2899865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dirty="0">
                <a:solidFill>
                  <a:srgbClr val="F5F5F5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Sempre use os arquivos originais da marca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518944" y="5817685"/>
            <a:ext cx="125691" cy="143647"/>
          </a:xfrm>
          <a:custGeom>
            <a:avLst/>
            <a:gdLst/>
            <a:ahLst/>
            <a:cxnLst/>
            <a:rect l="l" t="t" r="r" b="b"/>
            <a:pathLst>
              <a:path w="125691" h="143647">
                <a:moveTo>
                  <a:pt x="121987" y="19667"/>
                </a:moveTo>
                <a:cubicBezTo>
                  <a:pt x="125999" y="22585"/>
                  <a:pt x="126897" y="28196"/>
                  <a:pt x="123979" y="32208"/>
                </a:cubicBezTo>
                <a:lnTo>
                  <a:pt x="52156" y="130965"/>
                </a:lnTo>
                <a:cubicBezTo>
                  <a:pt x="50613" y="133097"/>
                  <a:pt x="48228" y="134416"/>
                  <a:pt x="45591" y="134641"/>
                </a:cubicBezTo>
                <a:cubicBezTo>
                  <a:pt x="42954" y="134865"/>
                  <a:pt x="40401" y="133883"/>
                  <a:pt x="38549" y="132031"/>
                </a:cubicBezTo>
                <a:lnTo>
                  <a:pt x="2637" y="96120"/>
                </a:lnTo>
                <a:cubicBezTo>
                  <a:pt x="-870" y="92613"/>
                  <a:pt x="-870" y="86917"/>
                  <a:pt x="2637" y="83410"/>
                </a:cubicBezTo>
                <a:cubicBezTo>
                  <a:pt x="6144" y="79903"/>
                  <a:pt x="11840" y="79903"/>
                  <a:pt x="15347" y="83410"/>
                </a:cubicBezTo>
                <a:lnTo>
                  <a:pt x="43823" y="111887"/>
                </a:lnTo>
                <a:lnTo>
                  <a:pt x="109474" y="21631"/>
                </a:lnTo>
                <a:cubicBezTo>
                  <a:pt x="112392" y="17619"/>
                  <a:pt x="118003" y="16721"/>
                  <a:pt x="122015" y="19639"/>
                </a:cubicBez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52" name="Text 50"/>
          <p:cNvSpPr/>
          <p:nvPr/>
        </p:nvSpPr>
        <p:spPr>
          <a:xfrm>
            <a:off x="6779303" y="5781773"/>
            <a:ext cx="2298345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dirty="0">
                <a:solidFill>
                  <a:srgbClr val="F5F5F5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Mantenha as proporções originais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6518944" y="6140890"/>
            <a:ext cx="125691" cy="143647"/>
          </a:xfrm>
          <a:custGeom>
            <a:avLst/>
            <a:gdLst/>
            <a:ahLst/>
            <a:cxnLst/>
            <a:rect l="l" t="t" r="r" b="b"/>
            <a:pathLst>
              <a:path w="125691" h="143647">
                <a:moveTo>
                  <a:pt x="121987" y="19667"/>
                </a:moveTo>
                <a:cubicBezTo>
                  <a:pt x="125999" y="22585"/>
                  <a:pt x="126897" y="28196"/>
                  <a:pt x="123979" y="32208"/>
                </a:cubicBezTo>
                <a:lnTo>
                  <a:pt x="52156" y="130965"/>
                </a:lnTo>
                <a:cubicBezTo>
                  <a:pt x="50613" y="133097"/>
                  <a:pt x="48228" y="134416"/>
                  <a:pt x="45591" y="134641"/>
                </a:cubicBezTo>
                <a:cubicBezTo>
                  <a:pt x="42954" y="134865"/>
                  <a:pt x="40401" y="133883"/>
                  <a:pt x="38549" y="132031"/>
                </a:cubicBezTo>
                <a:lnTo>
                  <a:pt x="2637" y="96120"/>
                </a:lnTo>
                <a:cubicBezTo>
                  <a:pt x="-870" y="92613"/>
                  <a:pt x="-870" y="86917"/>
                  <a:pt x="2637" y="83410"/>
                </a:cubicBezTo>
                <a:cubicBezTo>
                  <a:pt x="6144" y="79903"/>
                  <a:pt x="11840" y="79903"/>
                  <a:pt x="15347" y="83410"/>
                </a:cubicBezTo>
                <a:lnTo>
                  <a:pt x="43823" y="111887"/>
                </a:lnTo>
                <a:lnTo>
                  <a:pt x="109474" y="21631"/>
                </a:lnTo>
                <a:cubicBezTo>
                  <a:pt x="112392" y="17619"/>
                  <a:pt x="118003" y="16721"/>
                  <a:pt x="122015" y="19639"/>
                </a:cubicBez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54" name="Text 52"/>
          <p:cNvSpPr/>
          <p:nvPr/>
        </p:nvSpPr>
        <p:spPr>
          <a:xfrm>
            <a:off x="6779303" y="6104978"/>
            <a:ext cx="1957184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dirty="0">
                <a:solidFill>
                  <a:srgbClr val="F5F5F5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Garanta contraste adequado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6518944" y="6464094"/>
            <a:ext cx="125691" cy="143647"/>
          </a:xfrm>
          <a:custGeom>
            <a:avLst/>
            <a:gdLst/>
            <a:ahLst/>
            <a:cxnLst/>
            <a:rect l="l" t="t" r="r" b="b"/>
            <a:pathLst>
              <a:path w="125691" h="143647">
                <a:moveTo>
                  <a:pt x="121987" y="19667"/>
                </a:moveTo>
                <a:cubicBezTo>
                  <a:pt x="125999" y="22585"/>
                  <a:pt x="126897" y="28196"/>
                  <a:pt x="123979" y="32208"/>
                </a:cubicBezTo>
                <a:lnTo>
                  <a:pt x="52156" y="130965"/>
                </a:lnTo>
                <a:cubicBezTo>
                  <a:pt x="50613" y="133097"/>
                  <a:pt x="48228" y="134416"/>
                  <a:pt x="45591" y="134641"/>
                </a:cubicBezTo>
                <a:cubicBezTo>
                  <a:pt x="42954" y="134865"/>
                  <a:pt x="40401" y="133883"/>
                  <a:pt x="38549" y="132031"/>
                </a:cubicBezTo>
                <a:lnTo>
                  <a:pt x="2637" y="96120"/>
                </a:lnTo>
                <a:cubicBezTo>
                  <a:pt x="-870" y="92613"/>
                  <a:pt x="-870" y="86917"/>
                  <a:pt x="2637" y="83410"/>
                </a:cubicBezTo>
                <a:cubicBezTo>
                  <a:pt x="6144" y="79903"/>
                  <a:pt x="11840" y="79903"/>
                  <a:pt x="15347" y="83410"/>
                </a:cubicBezTo>
                <a:lnTo>
                  <a:pt x="43823" y="111887"/>
                </a:lnTo>
                <a:lnTo>
                  <a:pt x="109474" y="21631"/>
                </a:lnTo>
                <a:cubicBezTo>
                  <a:pt x="112392" y="17619"/>
                  <a:pt x="118003" y="16721"/>
                  <a:pt x="122015" y="19639"/>
                </a:cubicBez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56" name="Text 54"/>
          <p:cNvSpPr/>
          <p:nvPr/>
        </p:nvSpPr>
        <p:spPr>
          <a:xfrm>
            <a:off x="6779303" y="6428183"/>
            <a:ext cx="2109809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dirty="0">
                <a:solidFill>
                  <a:srgbClr val="F5F5F5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Respeite o espaço de proteção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300" kern="0" dirty="0">
                <a:solidFill>
                  <a:srgbClr val="FFD1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723900"/>
            <a:ext cx="117157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500" b="1" dirty="0">
                <a:solidFill>
                  <a:srgbClr val="F5F5F5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Conteúdo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4478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5" name="Shape 3"/>
          <p:cNvSpPr/>
          <p:nvPr/>
        </p:nvSpPr>
        <p:spPr>
          <a:xfrm>
            <a:off x="400050" y="1866900"/>
            <a:ext cx="5467350" cy="1066800"/>
          </a:xfrm>
          <a:custGeom>
            <a:avLst/>
            <a:gdLst/>
            <a:ahLst/>
            <a:cxnLst/>
            <a:rect l="l" t="t" r="r" b="b"/>
            <a:pathLst>
              <a:path w="5467350" h="1066800">
                <a:moveTo>
                  <a:pt x="0" y="0"/>
                </a:moveTo>
                <a:lnTo>
                  <a:pt x="5467350" y="0"/>
                </a:lnTo>
                <a:lnTo>
                  <a:pt x="5467350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30196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400050" y="1866900"/>
            <a:ext cx="38100" cy="1066800"/>
          </a:xfrm>
          <a:custGeom>
            <a:avLst/>
            <a:gdLst/>
            <a:ahLst/>
            <a:cxnLst/>
            <a:rect l="l" t="t" r="r" b="b"/>
            <a:pathLst>
              <a:path w="38100" h="1066800">
                <a:moveTo>
                  <a:pt x="0" y="0"/>
                </a:moveTo>
                <a:lnTo>
                  <a:pt x="38100" y="0"/>
                </a:lnTo>
                <a:lnTo>
                  <a:pt x="38100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7" name="Shape 5"/>
          <p:cNvSpPr/>
          <p:nvPr/>
        </p:nvSpPr>
        <p:spPr>
          <a:xfrm>
            <a:off x="647700" y="20955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533400" y="0"/>
                </a:lnTo>
                <a:lnTo>
                  <a:pt x="5334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8" name="Text 6"/>
          <p:cNvSpPr/>
          <p:nvPr/>
        </p:nvSpPr>
        <p:spPr>
          <a:xfrm>
            <a:off x="770781" y="2190750"/>
            <a:ext cx="4286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1A1A1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371600" y="2095500"/>
            <a:ext cx="29146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5F5F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Conceito da Marca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371600" y="2476500"/>
            <a:ext cx="2876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5F5F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essência e os fundamentos da 4LUGA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343650" y="1866900"/>
            <a:ext cx="5467350" cy="1066800"/>
          </a:xfrm>
          <a:custGeom>
            <a:avLst/>
            <a:gdLst/>
            <a:ahLst/>
            <a:cxnLst/>
            <a:rect l="l" t="t" r="r" b="b"/>
            <a:pathLst>
              <a:path w="5467350" h="1066800">
                <a:moveTo>
                  <a:pt x="0" y="0"/>
                </a:moveTo>
                <a:lnTo>
                  <a:pt x="5467350" y="0"/>
                </a:lnTo>
                <a:lnTo>
                  <a:pt x="5467350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30196"/>
            </a:srgbClr>
          </a:solidFill>
          <a:ln/>
        </p:spPr>
      </p:sp>
      <p:sp>
        <p:nvSpPr>
          <p:cNvPr id="12" name="Shape 10"/>
          <p:cNvSpPr/>
          <p:nvPr/>
        </p:nvSpPr>
        <p:spPr>
          <a:xfrm>
            <a:off x="6343650" y="1866900"/>
            <a:ext cx="38100" cy="1066800"/>
          </a:xfrm>
          <a:custGeom>
            <a:avLst/>
            <a:gdLst/>
            <a:ahLst/>
            <a:cxnLst/>
            <a:rect l="l" t="t" r="r" b="b"/>
            <a:pathLst>
              <a:path w="38100" h="1066800">
                <a:moveTo>
                  <a:pt x="0" y="0"/>
                </a:moveTo>
                <a:lnTo>
                  <a:pt x="38100" y="0"/>
                </a:lnTo>
                <a:lnTo>
                  <a:pt x="38100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13" name="Shape 11"/>
          <p:cNvSpPr/>
          <p:nvPr/>
        </p:nvSpPr>
        <p:spPr>
          <a:xfrm>
            <a:off x="6591300" y="20955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533400" y="0"/>
                </a:lnTo>
                <a:lnTo>
                  <a:pt x="5334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14" name="Text 12"/>
          <p:cNvSpPr/>
          <p:nvPr/>
        </p:nvSpPr>
        <p:spPr>
          <a:xfrm>
            <a:off x="6693917" y="2190750"/>
            <a:ext cx="4667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1A1A1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02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315200" y="2095500"/>
            <a:ext cx="20764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5F5F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O Logotipo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315200" y="2476500"/>
            <a:ext cx="2038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5F5F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Design principal e variações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00050" y="3162300"/>
            <a:ext cx="5467350" cy="1066800"/>
          </a:xfrm>
          <a:custGeom>
            <a:avLst/>
            <a:gdLst/>
            <a:ahLst/>
            <a:cxnLst/>
            <a:rect l="l" t="t" r="r" b="b"/>
            <a:pathLst>
              <a:path w="5467350" h="1066800">
                <a:moveTo>
                  <a:pt x="0" y="0"/>
                </a:moveTo>
                <a:lnTo>
                  <a:pt x="5467350" y="0"/>
                </a:lnTo>
                <a:lnTo>
                  <a:pt x="5467350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30196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400050" y="3162300"/>
            <a:ext cx="38100" cy="1066800"/>
          </a:xfrm>
          <a:custGeom>
            <a:avLst/>
            <a:gdLst/>
            <a:ahLst/>
            <a:cxnLst/>
            <a:rect l="l" t="t" r="r" b="b"/>
            <a:pathLst>
              <a:path w="38100" h="1066800">
                <a:moveTo>
                  <a:pt x="0" y="0"/>
                </a:moveTo>
                <a:lnTo>
                  <a:pt x="38100" y="0"/>
                </a:lnTo>
                <a:lnTo>
                  <a:pt x="38100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19" name="Shape 17"/>
          <p:cNvSpPr/>
          <p:nvPr/>
        </p:nvSpPr>
        <p:spPr>
          <a:xfrm>
            <a:off x="647700" y="33909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533400" y="0"/>
                </a:lnTo>
                <a:lnTo>
                  <a:pt x="5334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20" name="Text 18"/>
          <p:cNvSpPr/>
          <p:nvPr/>
        </p:nvSpPr>
        <p:spPr>
          <a:xfrm>
            <a:off x="746075" y="3486150"/>
            <a:ext cx="4762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1A1A1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03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371600" y="3390900"/>
            <a:ext cx="18192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5F5F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Ícone da Marca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371600" y="3771900"/>
            <a:ext cx="1781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5F5F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 símbolo 4LUGA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343650" y="3162300"/>
            <a:ext cx="5467350" cy="1066800"/>
          </a:xfrm>
          <a:custGeom>
            <a:avLst/>
            <a:gdLst/>
            <a:ahLst/>
            <a:cxnLst/>
            <a:rect l="l" t="t" r="r" b="b"/>
            <a:pathLst>
              <a:path w="5467350" h="1066800">
                <a:moveTo>
                  <a:pt x="0" y="0"/>
                </a:moveTo>
                <a:lnTo>
                  <a:pt x="5467350" y="0"/>
                </a:lnTo>
                <a:lnTo>
                  <a:pt x="5467350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30196"/>
            </a:srgbClr>
          </a:solidFill>
          <a:ln/>
        </p:spPr>
      </p:sp>
      <p:sp>
        <p:nvSpPr>
          <p:cNvPr id="24" name="Shape 22"/>
          <p:cNvSpPr/>
          <p:nvPr/>
        </p:nvSpPr>
        <p:spPr>
          <a:xfrm>
            <a:off x="6343650" y="3162300"/>
            <a:ext cx="38100" cy="1066800"/>
          </a:xfrm>
          <a:custGeom>
            <a:avLst/>
            <a:gdLst/>
            <a:ahLst/>
            <a:cxnLst/>
            <a:rect l="l" t="t" r="r" b="b"/>
            <a:pathLst>
              <a:path w="38100" h="1066800">
                <a:moveTo>
                  <a:pt x="0" y="0"/>
                </a:moveTo>
                <a:lnTo>
                  <a:pt x="38100" y="0"/>
                </a:lnTo>
                <a:lnTo>
                  <a:pt x="38100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25" name="Shape 23"/>
          <p:cNvSpPr/>
          <p:nvPr/>
        </p:nvSpPr>
        <p:spPr>
          <a:xfrm>
            <a:off x="6591300" y="33909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533400" y="0"/>
                </a:lnTo>
                <a:lnTo>
                  <a:pt x="5334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26" name="Text 24"/>
          <p:cNvSpPr/>
          <p:nvPr/>
        </p:nvSpPr>
        <p:spPr>
          <a:xfrm>
            <a:off x="6685806" y="3486150"/>
            <a:ext cx="4857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1A1A1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04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315200" y="3390900"/>
            <a:ext cx="21145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5F5F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Paleta de Cores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7315200" y="3771900"/>
            <a:ext cx="2076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5F5F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Sistema cromático completo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00050" y="4457700"/>
            <a:ext cx="5467350" cy="1066800"/>
          </a:xfrm>
          <a:custGeom>
            <a:avLst/>
            <a:gdLst/>
            <a:ahLst/>
            <a:cxnLst/>
            <a:rect l="l" t="t" r="r" b="b"/>
            <a:pathLst>
              <a:path w="5467350" h="1066800">
                <a:moveTo>
                  <a:pt x="0" y="0"/>
                </a:moveTo>
                <a:lnTo>
                  <a:pt x="5467350" y="0"/>
                </a:lnTo>
                <a:lnTo>
                  <a:pt x="5467350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30196"/>
            </a:srgbClr>
          </a:solidFill>
          <a:ln/>
        </p:spPr>
      </p:sp>
      <p:sp>
        <p:nvSpPr>
          <p:cNvPr id="30" name="Shape 28"/>
          <p:cNvSpPr/>
          <p:nvPr/>
        </p:nvSpPr>
        <p:spPr>
          <a:xfrm>
            <a:off x="400050" y="4457700"/>
            <a:ext cx="38100" cy="1066800"/>
          </a:xfrm>
          <a:custGeom>
            <a:avLst/>
            <a:gdLst/>
            <a:ahLst/>
            <a:cxnLst/>
            <a:rect l="l" t="t" r="r" b="b"/>
            <a:pathLst>
              <a:path w="38100" h="1066800">
                <a:moveTo>
                  <a:pt x="0" y="0"/>
                </a:moveTo>
                <a:lnTo>
                  <a:pt x="38100" y="0"/>
                </a:lnTo>
                <a:lnTo>
                  <a:pt x="38100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31" name="Shape 29"/>
          <p:cNvSpPr/>
          <p:nvPr/>
        </p:nvSpPr>
        <p:spPr>
          <a:xfrm>
            <a:off x="647700" y="46863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533400" y="0"/>
                </a:lnTo>
                <a:lnTo>
                  <a:pt x="5334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32" name="Text 30"/>
          <p:cNvSpPr/>
          <p:nvPr/>
        </p:nvSpPr>
        <p:spPr>
          <a:xfrm>
            <a:off x="745480" y="4781550"/>
            <a:ext cx="4762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1A1A1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05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371600" y="4686300"/>
            <a:ext cx="23050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5F5F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Sistema Tipográfico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371600" y="5067300"/>
            <a:ext cx="2266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5F5F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Fontes e hierarquia visual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343650" y="4457700"/>
            <a:ext cx="5467350" cy="1066800"/>
          </a:xfrm>
          <a:custGeom>
            <a:avLst/>
            <a:gdLst/>
            <a:ahLst/>
            <a:cxnLst/>
            <a:rect l="l" t="t" r="r" b="b"/>
            <a:pathLst>
              <a:path w="5467350" h="1066800">
                <a:moveTo>
                  <a:pt x="0" y="0"/>
                </a:moveTo>
                <a:lnTo>
                  <a:pt x="5467350" y="0"/>
                </a:lnTo>
                <a:lnTo>
                  <a:pt x="5467350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30196"/>
            </a:srgbClr>
          </a:solidFill>
          <a:ln/>
        </p:spPr>
      </p:sp>
      <p:sp>
        <p:nvSpPr>
          <p:cNvPr id="36" name="Shape 34"/>
          <p:cNvSpPr/>
          <p:nvPr/>
        </p:nvSpPr>
        <p:spPr>
          <a:xfrm>
            <a:off x="6343650" y="4457700"/>
            <a:ext cx="38100" cy="1066800"/>
          </a:xfrm>
          <a:custGeom>
            <a:avLst/>
            <a:gdLst/>
            <a:ahLst/>
            <a:cxnLst/>
            <a:rect l="l" t="t" r="r" b="b"/>
            <a:pathLst>
              <a:path w="38100" h="1066800">
                <a:moveTo>
                  <a:pt x="0" y="0"/>
                </a:moveTo>
                <a:lnTo>
                  <a:pt x="38100" y="0"/>
                </a:lnTo>
                <a:lnTo>
                  <a:pt x="38100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37" name="Shape 35"/>
          <p:cNvSpPr/>
          <p:nvPr/>
        </p:nvSpPr>
        <p:spPr>
          <a:xfrm>
            <a:off x="6591300" y="46863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533400" y="0"/>
                </a:lnTo>
                <a:lnTo>
                  <a:pt x="5334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38" name="Text 36"/>
          <p:cNvSpPr/>
          <p:nvPr/>
        </p:nvSpPr>
        <p:spPr>
          <a:xfrm>
            <a:off x="6685211" y="4781550"/>
            <a:ext cx="4857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1A1A1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06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7315200" y="4686300"/>
            <a:ext cx="21621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5F5F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Aplicações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7315200" y="5067300"/>
            <a:ext cx="2124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5F5F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Mockups digitais e impressos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400050" y="5753100"/>
            <a:ext cx="11410950" cy="1066800"/>
          </a:xfrm>
          <a:custGeom>
            <a:avLst/>
            <a:gdLst/>
            <a:ahLst/>
            <a:cxnLst/>
            <a:rect l="l" t="t" r="r" b="b"/>
            <a:pathLst>
              <a:path w="11410950" h="1066800">
                <a:moveTo>
                  <a:pt x="0" y="0"/>
                </a:moveTo>
                <a:lnTo>
                  <a:pt x="11410950" y="0"/>
                </a:lnTo>
                <a:lnTo>
                  <a:pt x="11410950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30196"/>
            </a:srgbClr>
          </a:solidFill>
          <a:ln/>
        </p:spPr>
      </p:sp>
      <p:sp>
        <p:nvSpPr>
          <p:cNvPr id="42" name="Shape 40"/>
          <p:cNvSpPr/>
          <p:nvPr/>
        </p:nvSpPr>
        <p:spPr>
          <a:xfrm>
            <a:off x="400050" y="5753100"/>
            <a:ext cx="38100" cy="1066800"/>
          </a:xfrm>
          <a:custGeom>
            <a:avLst/>
            <a:gdLst/>
            <a:ahLst/>
            <a:cxnLst/>
            <a:rect l="l" t="t" r="r" b="b"/>
            <a:pathLst>
              <a:path w="38100" h="1066800">
                <a:moveTo>
                  <a:pt x="0" y="0"/>
                </a:moveTo>
                <a:lnTo>
                  <a:pt x="38100" y="0"/>
                </a:lnTo>
                <a:lnTo>
                  <a:pt x="38100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43" name="Shape 41"/>
          <p:cNvSpPr/>
          <p:nvPr/>
        </p:nvSpPr>
        <p:spPr>
          <a:xfrm>
            <a:off x="647700" y="59817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0"/>
                </a:moveTo>
                <a:lnTo>
                  <a:pt x="533400" y="0"/>
                </a:lnTo>
                <a:lnTo>
                  <a:pt x="5334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44" name="Text 42"/>
          <p:cNvSpPr/>
          <p:nvPr/>
        </p:nvSpPr>
        <p:spPr>
          <a:xfrm>
            <a:off x="753368" y="6076950"/>
            <a:ext cx="4667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1A1A1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07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371600" y="5981700"/>
            <a:ext cx="31718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5F5F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Diretrizes de Uso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371600" y="6362700"/>
            <a:ext cx="3133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5F5F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Espaço de proteção e uso correto da marca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c8.alamy.com/f36610f204900a87adfe9c3908568d737be9eb65.jpg">    </p:cNvPr>
          <p:cNvPicPr>
            <a:picLocks noChangeAspect="1"/>
          </p:cNvPicPr>
          <p:nvPr/>
        </p:nvPicPr>
        <p:blipFill>
          <a:blip r:embed="rId1">
            <a:alphaModFix amt="25000"/>
          </a:blip>
          <a:srcRect l="0" r="0" t="32478" b="32478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A1A">
                  <a:alpha val="95000"/>
                </a:srgbClr>
              </a:gs>
              <a:gs pos="50000">
                <a:srgbClr val="1A1A1A">
                  <a:alpha val="90000"/>
                </a:srgbClr>
              </a:gs>
              <a:gs pos="100000">
                <a:srgbClr val="1A1A1A">
                  <a:alpha val="80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4671343" y="895350"/>
            <a:ext cx="2847975" cy="571500"/>
          </a:xfrm>
          <a:custGeom>
            <a:avLst/>
            <a:gdLst/>
            <a:ahLst/>
            <a:cxnLst/>
            <a:rect l="l" t="t" r="r" b="b"/>
            <a:pathLst>
              <a:path w="2847975" h="571500">
                <a:moveTo>
                  <a:pt x="0" y="0"/>
                </a:moveTo>
                <a:lnTo>
                  <a:pt x="2847975" y="0"/>
                </a:lnTo>
                <a:lnTo>
                  <a:pt x="2847975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5" name="Text 2"/>
          <p:cNvSpPr/>
          <p:nvPr/>
        </p:nvSpPr>
        <p:spPr>
          <a:xfrm>
            <a:off x="4928518" y="1047750"/>
            <a:ext cx="2333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spc="450" kern="0" dirty="0">
                <a:solidFill>
                  <a:srgbClr val="1A1A1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BRAND IDENTITY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642717" y="1771650"/>
            <a:ext cx="4905375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500" b="1" dirty="0">
                <a:solidFill>
                  <a:srgbClr val="FFD1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4LUGA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181600" y="3409950"/>
            <a:ext cx="1828800" cy="57150"/>
          </a:xfrm>
          <a:custGeom>
            <a:avLst/>
            <a:gdLst/>
            <a:ahLst/>
            <a:cxnLst/>
            <a:rect l="l" t="t" r="r" b="b"/>
            <a:pathLst>
              <a:path w="1828800" h="57150">
                <a:moveTo>
                  <a:pt x="0" y="0"/>
                </a:moveTo>
                <a:lnTo>
                  <a:pt x="1828800" y="0"/>
                </a:lnTo>
                <a:lnTo>
                  <a:pt x="18288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8" name="Text 5"/>
          <p:cNvSpPr/>
          <p:nvPr/>
        </p:nvSpPr>
        <p:spPr>
          <a:xfrm>
            <a:off x="3890367" y="3848100"/>
            <a:ext cx="4410075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700" dirty="0">
                <a:solidFill>
                  <a:srgbClr val="F5F5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Uma marca construída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2700" dirty="0">
                <a:solidFill>
                  <a:srgbClr val="F5F5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para durar.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918942" y="4933950"/>
            <a:ext cx="43529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F5F5F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Confiança • Eficiência • Modernidade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3999905" y="57340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7859" y="23812"/>
                </a:moveTo>
                <a:cubicBezTo>
                  <a:pt x="8000" y="23812"/>
                  <a:pt x="0" y="31812"/>
                  <a:pt x="0" y="41672"/>
                </a:cubicBezTo>
                <a:cubicBezTo>
                  <a:pt x="0" y="47290"/>
                  <a:pt x="2642" y="52574"/>
                  <a:pt x="7144" y="55959"/>
                </a:cubicBezTo>
                <a:lnTo>
                  <a:pt x="84534" y="114002"/>
                </a:lnTo>
                <a:cubicBezTo>
                  <a:pt x="90897" y="118765"/>
                  <a:pt x="99603" y="118765"/>
                  <a:pt x="105966" y="114002"/>
                </a:cubicBezTo>
                <a:lnTo>
                  <a:pt x="183356" y="55959"/>
                </a:lnTo>
                <a:cubicBezTo>
                  <a:pt x="187858" y="52574"/>
                  <a:pt x="190500" y="47290"/>
                  <a:pt x="190500" y="41672"/>
                </a:cubicBezTo>
                <a:cubicBezTo>
                  <a:pt x="190500" y="31812"/>
                  <a:pt x="182500" y="23812"/>
                  <a:pt x="172641" y="23812"/>
                </a:cubicBezTo>
                <a:lnTo>
                  <a:pt x="17859" y="23812"/>
                </a:lnTo>
                <a:close/>
                <a:moveTo>
                  <a:pt x="0" y="72926"/>
                </a:moveTo>
                <a:lnTo>
                  <a:pt x="0" y="142875"/>
                </a:lnTo>
                <a:cubicBezTo>
                  <a:pt x="0" y="156009"/>
                  <a:pt x="10678" y="166688"/>
                  <a:pt x="23812" y="166688"/>
                </a:cubicBezTo>
                <a:lnTo>
                  <a:pt x="166688" y="166688"/>
                </a:lnTo>
                <a:cubicBezTo>
                  <a:pt x="179822" y="166688"/>
                  <a:pt x="190500" y="156009"/>
                  <a:pt x="190500" y="142875"/>
                </a:cubicBezTo>
                <a:lnTo>
                  <a:pt x="190500" y="72926"/>
                </a:lnTo>
                <a:lnTo>
                  <a:pt x="116681" y="128290"/>
                </a:lnTo>
                <a:cubicBezTo>
                  <a:pt x="103994" y="137815"/>
                  <a:pt x="86506" y="137815"/>
                  <a:pt x="73819" y="128290"/>
                </a:cubicBezTo>
                <a:lnTo>
                  <a:pt x="0" y="72926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11" name="Text 8"/>
          <p:cNvSpPr/>
          <p:nvPr/>
        </p:nvSpPr>
        <p:spPr>
          <a:xfrm>
            <a:off x="4285655" y="5695950"/>
            <a:ext cx="1733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F5F5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contato@4luga.com.br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461001" y="57340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30932" y="104180"/>
                </a:moveTo>
                <a:lnTo>
                  <a:pt x="59903" y="104180"/>
                </a:lnTo>
                <a:cubicBezTo>
                  <a:pt x="60982" y="128178"/>
                  <a:pt x="66303" y="150279"/>
                  <a:pt x="73856" y="166464"/>
                </a:cubicBezTo>
                <a:cubicBezTo>
                  <a:pt x="78098" y="175580"/>
                  <a:pt x="82674" y="182017"/>
                  <a:pt x="86916" y="185961"/>
                </a:cubicBezTo>
                <a:cubicBezTo>
                  <a:pt x="91083" y="189867"/>
                  <a:pt x="93948" y="190500"/>
                  <a:pt x="95436" y="190500"/>
                </a:cubicBezTo>
                <a:cubicBezTo>
                  <a:pt x="96924" y="190500"/>
                  <a:pt x="99789" y="189867"/>
                  <a:pt x="103956" y="185961"/>
                </a:cubicBezTo>
                <a:cubicBezTo>
                  <a:pt x="108198" y="182017"/>
                  <a:pt x="112775" y="175543"/>
                  <a:pt x="117016" y="166464"/>
                </a:cubicBezTo>
                <a:cubicBezTo>
                  <a:pt x="124569" y="150279"/>
                  <a:pt x="129890" y="128178"/>
                  <a:pt x="130969" y="104180"/>
                </a:cubicBezTo>
                <a:close/>
                <a:moveTo>
                  <a:pt x="59866" y="86320"/>
                </a:moveTo>
                <a:lnTo>
                  <a:pt x="130894" y="86320"/>
                </a:lnTo>
                <a:cubicBezTo>
                  <a:pt x="129853" y="62322"/>
                  <a:pt x="124532" y="40221"/>
                  <a:pt x="116979" y="24036"/>
                </a:cubicBezTo>
                <a:cubicBezTo>
                  <a:pt x="112737" y="14957"/>
                  <a:pt x="108161" y="8483"/>
                  <a:pt x="103919" y="4539"/>
                </a:cubicBezTo>
                <a:cubicBezTo>
                  <a:pt x="99752" y="633"/>
                  <a:pt x="96887" y="0"/>
                  <a:pt x="95399" y="0"/>
                </a:cubicBezTo>
                <a:cubicBezTo>
                  <a:pt x="93911" y="0"/>
                  <a:pt x="91046" y="633"/>
                  <a:pt x="86878" y="4539"/>
                </a:cubicBezTo>
                <a:cubicBezTo>
                  <a:pt x="82637" y="8483"/>
                  <a:pt x="78060" y="14957"/>
                  <a:pt x="73819" y="24036"/>
                </a:cubicBezTo>
                <a:cubicBezTo>
                  <a:pt x="66266" y="40221"/>
                  <a:pt x="60945" y="62322"/>
                  <a:pt x="59866" y="86320"/>
                </a:cubicBezTo>
                <a:close/>
                <a:moveTo>
                  <a:pt x="42007" y="86320"/>
                </a:moveTo>
                <a:cubicBezTo>
                  <a:pt x="43309" y="54471"/>
                  <a:pt x="51532" y="24892"/>
                  <a:pt x="63550" y="5469"/>
                </a:cubicBezTo>
                <a:cubicBezTo>
                  <a:pt x="29282" y="17599"/>
                  <a:pt x="4056" y="48816"/>
                  <a:pt x="558" y="86320"/>
                </a:cubicBezTo>
                <a:lnTo>
                  <a:pt x="42007" y="86320"/>
                </a:lnTo>
                <a:close/>
                <a:moveTo>
                  <a:pt x="558" y="104180"/>
                </a:moveTo>
                <a:cubicBezTo>
                  <a:pt x="4056" y="141684"/>
                  <a:pt x="29282" y="172901"/>
                  <a:pt x="63550" y="185031"/>
                </a:cubicBezTo>
                <a:cubicBezTo>
                  <a:pt x="51532" y="165608"/>
                  <a:pt x="43309" y="136029"/>
                  <a:pt x="42007" y="104180"/>
                </a:cubicBezTo>
                <a:lnTo>
                  <a:pt x="558" y="104180"/>
                </a:lnTo>
                <a:close/>
                <a:moveTo>
                  <a:pt x="148791" y="104180"/>
                </a:moveTo>
                <a:cubicBezTo>
                  <a:pt x="147489" y="136029"/>
                  <a:pt x="139266" y="165608"/>
                  <a:pt x="127248" y="185031"/>
                </a:cubicBezTo>
                <a:cubicBezTo>
                  <a:pt x="161516" y="172864"/>
                  <a:pt x="186742" y="141684"/>
                  <a:pt x="190240" y="104180"/>
                </a:cubicBezTo>
                <a:lnTo>
                  <a:pt x="148791" y="104180"/>
                </a:lnTo>
                <a:close/>
                <a:moveTo>
                  <a:pt x="190240" y="86320"/>
                </a:moveTo>
                <a:cubicBezTo>
                  <a:pt x="186742" y="48816"/>
                  <a:pt x="161516" y="17599"/>
                  <a:pt x="127248" y="5469"/>
                </a:cubicBezTo>
                <a:cubicBezTo>
                  <a:pt x="139266" y="24892"/>
                  <a:pt x="147489" y="54471"/>
                  <a:pt x="148791" y="86320"/>
                </a:cubicBezTo>
                <a:lnTo>
                  <a:pt x="190240" y="8632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13" name="Text 10"/>
          <p:cNvSpPr/>
          <p:nvPr/>
        </p:nvSpPr>
        <p:spPr>
          <a:xfrm>
            <a:off x="6746751" y="5695950"/>
            <a:ext cx="1514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F5F5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www.4luga.com.br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ages.stockcake.com/2a00a36a7e191077384b7b09be0f70cf2ba14d56.jpg">    </p:cNvPr>
          <p:cNvPicPr>
            <a:picLocks noChangeAspect="1"/>
          </p:cNvPicPr>
          <p:nvPr/>
        </p:nvPicPr>
        <p:blipFill>
          <a:blip r:embed="rId1">
            <a:alphaModFix amt="20000"/>
          </a:blip>
          <a:srcRect l="0" r="0" t="781" b="78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A1A"/>
              </a:gs>
              <a:gs pos="50000">
                <a:srgbClr val="1A1A1A">
                  <a:alpha val="90000"/>
                </a:srgbClr>
              </a:gs>
              <a:gs pos="100000">
                <a:srgbClr val="1A1A1A">
                  <a:alpha val="7000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1000" y="161925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5" name="Text 2"/>
          <p:cNvSpPr/>
          <p:nvPr/>
        </p:nvSpPr>
        <p:spPr>
          <a:xfrm>
            <a:off x="608409" y="1847850"/>
            <a:ext cx="685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A1A1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01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524000" y="1619250"/>
            <a:ext cx="38100" cy="914400"/>
          </a:xfrm>
          <a:custGeom>
            <a:avLst/>
            <a:gdLst/>
            <a:ahLst/>
            <a:cxnLst/>
            <a:rect l="l" t="t" r="r" b="b"/>
            <a:pathLst>
              <a:path w="38100" h="914400">
                <a:moveTo>
                  <a:pt x="0" y="0"/>
                </a:moveTo>
                <a:lnTo>
                  <a:pt x="38100" y="0"/>
                </a:lnTo>
                <a:lnTo>
                  <a:pt x="381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7" name="Text 4"/>
          <p:cNvSpPr/>
          <p:nvPr/>
        </p:nvSpPr>
        <p:spPr>
          <a:xfrm>
            <a:off x="381000" y="2838450"/>
            <a:ext cx="4295775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F5F5F5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Conceito</a:t>
            </a: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F5F5F5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da Marca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1000" y="4895850"/>
            <a:ext cx="39814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dirty="0">
                <a:solidFill>
                  <a:srgbClr val="FFD1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essência da 4LUGA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8617" y="368617"/>
            <a:ext cx="11528490" cy="221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1" b="1" spc="290" kern="0" dirty="0">
                <a:solidFill>
                  <a:srgbClr val="FFD1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BRAND CONCEPT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68617" y="663510"/>
            <a:ext cx="11675937" cy="4423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483" b="1" dirty="0">
                <a:solidFill>
                  <a:srgbClr val="F5F5F5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Fundamentos da Marca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68617" y="1216435"/>
            <a:ext cx="884680" cy="36862"/>
          </a:xfrm>
          <a:custGeom>
            <a:avLst/>
            <a:gdLst/>
            <a:ahLst/>
            <a:cxnLst/>
            <a:rect l="l" t="t" r="r" b="b"/>
            <a:pathLst>
              <a:path w="884680" h="36862">
                <a:moveTo>
                  <a:pt x="0" y="0"/>
                </a:moveTo>
                <a:lnTo>
                  <a:pt x="884680" y="0"/>
                </a:lnTo>
                <a:lnTo>
                  <a:pt x="884680" y="36862"/>
                </a:lnTo>
                <a:lnTo>
                  <a:pt x="0" y="36862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5" name="Shape 3"/>
          <p:cNvSpPr/>
          <p:nvPr/>
        </p:nvSpPr>
        <p:spPr>
          <a:xfrm>
            <a:off x="387048" y="1474467"/>
            <a:ext cx="6671964" cy="1566621"/>
          </a:xfrm>
          <a:custGeom>
            <a:avLst/>
            <a:gdLst/>
            <a:ahLst/>
            <a:cxnLst/>
            <a:rect l="l" t="t" r="r" b="b"/>
            <a:pathLst>
              <a:path w="6671964" h="1566621">
                <a:moveTo>
                  <a:pt x="0" y="0"/>
                </a:moveTo>
                <a:lnTo>
                  <a:pt x="6671964" y="0"/>
                </a:lnTo>
                <a:lnTo>
                  <a:pt x="6671964" y="1566621"/>
                </a:lnTo>
                <a:lnTo>
                  <a:pt x="0" y="1566621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4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387048" y="1474467"/>
            <a:ext cx="36862" cy="1566621"/>
          </a:xfrm>
          <a:custGeom>
            <a:avLst/>
            <a:gdLst/>
            <a:ahLst/>
            <a:cxnLst/>
            <a:rect l="l" t="t" r="r" b="b"/>
            <a:pathLst>
              <a:path w="36862" h="1566621">
                <a:moveTo>
                  <a:pt x="0" y="0"/>
                </a:moveTo>
                <a:lnTo>
                  <a:pt x="36862" y="0"/>
                </a:lnTo>
                <a:lnTo>
                  <a:pt x="36862" y="1566621"/>
                </a:lnTo>
                <a:lnTo>
                  <a:pt x="0" y="1566621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7" name="Shape 5"/>
          <p:cNvSpPr/>
          <p:nvPr/>
        </p:nvSpPr>
        <p:spPr>
          <a:xfrm>
            <a:off x="654295" y="1732499"/>
            <a:ext cx="221170" cy="221170"/>
          </a:xfrm>
          <a:custGeom>
            <a:avLst/>
            <a:gdLst/>
            <a:ahLst/>
            <a:cxnLst/>
            <a:rect l="l" t="t" r="r" b="b"/>
            <a:pathLst>
              <a:path w="221170" h="221170">
                <a:moveTo>
                  <a:pt x="193524" y="110585"/>
                </a:moveTo>
                <a:cubicBezTo>
                  <a:pt x="193524" y="64810"/>
                  <a:pt x="156360" y="27646"/>
                  <a:pt x="110585" y="27646"/>
                </a:cubicBezTo>
                <a:cubicBezTo>
                  <a:pt x="64810" y="27646"/>
                  <a:pt x="27646" y="64810"/>
                  <a:pt x="27646" y="110585"/>
                </a:cubicBezTo>
                <a:cubicBezTo>
                  <a:pt x="27646" y="156360"/>
                  <a:pt x="64810" y="193524"/>
                  <a:pt x="110585" y="193524"/>
                </a:cubicBezTo>
                <a:cubicBezTo>
                  <a:pt x="156360" y="193524"/>
                  <a:pt x="193524" y="156360"/>
                  <a:pt x="193524" y="110585"/>
                </a:cubicBezTo>
                <a:close/>
                <a:moveTo>
                  <a:pt x="0" y="110585"/>
                </a:moveTo>
                <a:cubicBezTo>
                  <a:pt x="0" y="49551"/>
                  <a:pt x="49551" y="0"/>
                  <a:pt x="110585" y="0"/>
                </a:cubicBezTo>
                <a:cubicBezTo>
                  <a:pt x="171619" y="0"/>
                  <a:pt x="221170" y="49551"/>
                  <a:pt x="221170" y="110585"/>
                </a:cubicBezTo>
                <a:cubicBezTo>
                  <a:pt x="221170" y="171619"/>
                  <a:pt x="171619" y="221170"/>
                  <a:pt x="110585" y="221170"/>
                </a:cubicBezTo>
                <a:cubicBezTo>
                  <a:pt x="49551" y="221170"/>
                  <a:pt x="0" y="171619"/>
                  <a:pt x="0" y="110585"/>
                </a:cubicBezTo>
                <a:close/>
                <a:moveTo>
                  <a:pt x="110585" y="145143"/>
                </a:moveTo>
                <a:cubicBezTo>
                  <a:pt x="129658" y="145143"/>
                  <a:pt x="145143" y="129658"/>
                  <a:pt x="145143" y="110585"/>
                </a:cubicBezTo>
                <a:cubicBezTo>
                  <a:pt x="145143" y="91512"/>
                  <a:pt x="129658" y="76027"/>
                  <a:pt x="110585" y="76027"/>
                </a:cubicBezTo>
                <a:cubicBezTo>
                  <a:pt x="91512" y="76027"/>
                  <a:pt x="76027" y="91512"/>
                  <a:pt x="76027" y="110585"/>
                </a:cubicBezTo>
                <a:cubicBezTo>
                  <a:pt x="76027" y="129658"/>
                  <a:pt x="91512" y="145143"/>
                  <a:pt x="110585" y="145143"/>
                </a:cubicBezTo>
                <a:close/>
                <a:moveTo>
                  <a:pt x="110585" y="48381"/>
                </a:moveTo>
                <a:cubicBezTo>
                  <a:pt x="144916" y="48381"/>
                  <a:pt x="172789" y="76254"/>
                  <a:pt x="172789" y="110585"/>
                </a:cubicBezTo>
                <a:cubicBezTo>
                  <a:pt x="172789" y="144916"/>
                  <a:pt x="144916" y="172789"/>
                  <a:pt x="110585" y="172789"/>
                </a:cubicBezTo>
                <a:cubicBezTo>
                  <a:pt x="76254" y="172789"/>
                  <a:pt x="48381" y="144916"/>
                  <a:pt x="48381" y="110585"/>
                </a:cubicBezTo>
                <a:cubicBezTo>
                  <a:pt x="48381" y="76254"/>
                  <a:pt x="76254" y="48381"/>
                  <a:pt x="110585" y="48381"/>
                </a:cubicBezTo>
                <a:close/>
                <a:moveTo>
                  <a:pt x="96762" y="110585"/>
                </a:moveTo>
                <a:cubicBezTo>
                  <a:pt x="96762" y="102956"/>
                  <a:pt x="102956" y="96762"/>
                  <a:pt x="110585" y="96762"/>
                </a:cubicBezTo>
                <a:cubicBezTo>
                  <a:pt x="118214" y="96762"/>
                  <a:pt x="124408" y="102956"/>
                  <a:pt x="124408" y="110585"/>
                </a:cubicBezTo>
                <a:cubicBezTo>
                  <a:pt x="124408" y="118214"/>
                  <a:pt x="118214" y="124408"/>
                  <a:pt x="110585" y="124408"/>
                </a:cubicBezTo>
                <a:cubicBezTo>
                  <a:pt x="102956" y="124408"/>
                  <a:pt x="96762" y="118214"/>
                  <a:pt x="96762" y="110585"/>
                </a:cubicBez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8" name="Text 6"/>
          <p:cNvSpPr/>
          <p:nvPr/>
        </p:nvSpPr>
        <p:spPr>
          <a:xfrm>
            <a:off x="1013696" y="1695637"/>
            <a:ext cx="2073469" cy="2948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42" b="1" dirty="0">
                <a:solidFill>
                  <a:srgbClr val="F5F5F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Proposta de Valor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26649" y="2101116"/>
            <a:ext cx="6284916" cy="7188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1" dirty="0">
                <a:solidFill>
                  <a:srgbClr val="F5F5F5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</a:t>
            </a:r>
            <a:pPr>
              <a:lnSpc>
                <a:spcPct val="140000"/>
              </a:lnSpc>
            </a:pPr>
            <a:r>
              <a:rPr lang="en-US" sz="1161" b="1" dirty="0">
                <a:solidFill>
                  <a:srgbClr val="FFD1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4LUGA</a:t>
            </a:r>
            <a:pPr>
              <a:lnSpc>
                <a:spcPct val="140000"/>
              </a:lnSpc>
            </a:pPr>
            <a:r>
              <a:rPr lang="en-US" sz="1161" dirty="0">
                <a:solidFill>
                  <a:srgbClr val="F5F5F5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é uma plataforma inteligente de gestão de contratos de aluguel que simplifica e organiza todo o processo locatício. Oferecemos uma solução completa que elimina a burocracia, automatiza lembretes e centraliza documentos em um só lugar.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87048" y="3225397"/>
            <a:ext cx="6671964" cy="1327020"/>
          </a:xfrm>
          <a:custGeom>
            <a:avLst/>
            <a:gdLst/>
            <a:ahLst/>
            <a:cxnLst/>
            <a:rect l="l" t="t" r="r" b="b"/>
            <a:pathLst>
              <a:path w="6671964" h="1327020">
                <a:moveTo>
                  <a:pt x="0" y="0"/>
                </a:moveTo>
                <a:lnTo>
                  <a:pt x="6671964" y="0"/>
                </a:lnTo>
                <a:lnTo>
                  <a:pt x="6671964" y="1327020"/>
                </a:lnTo>
                <a:lnTo>
                  <a:pt x="0" y="1327020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40000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387048" y="3225397"/>
            <a:ext cx="36862" cy="1327020"/>
          </a:xfrm>
          <a:custGeom>
            <a:avLst/>
            <a:gdLst/>
            <a:ahLst/>
            <a:cxnLst/>
            <a:rect l="l" t="t" r="r" b="b"/>
            <a:pathLst>
              <a:path w="36862" h="1327020">
                <a:moveTo>
                  <a:pt x="0" y="0"/>
                </a:moveTo>
                <a:lnTo>
                  <a:pt x="36862" y="0"/>
                </a:lnTo>
                <a:lnTo>
                  <a:pt x="36862" y="1327020"/>
                </a:lnTo>
                <a:lnTo>
                  <a:pt x="0" y="1327020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12" name="Shape 10"/>
          <p:cNvSpPr/>
          <p:nvPr/>
        </p:nvSpPr>
        <p:spPr>
          <a:xfrm>
            <a:off x="654295" y="3483429"/>
            <a:ext cx="221170" cy="221170"/>
          </a:xfrm>
          <a:custGeom>
            <a:avLst/>
            <a:gdLst/>
            <a:ahLst/>
            <a:cxnLst/>
            <a:rect l="l" t="t" r="r" b="b"/>
            <a:pathLst>
              <a:path w="221170" h="221170">
                <a:moveTo>
                  <a:pt x="50411" y="14601"/>
                </a:moveTo>
                <a:cubicBezTo>
                  <a:pt x="52355" y="11966"/>
                  <a:pt x="55465" y="10367"/>
                  <a:pt x="58748" y="10367"/>
                </a:cubicBezTo>
                <a:lnTo>
                  <a:pt x="162422" y="10367"/>
                </a:lnTo>
                <a:cubicBezTo>
                  <a:pt x="165705" y="10367"/>
                  <a:pt x="168815" y="11922"/>
                  <a:pt x="170759" y="14601"/>
                </a:cubicBezTo>
                <a:lnTo>
                  <a:pt x="219140" y="80261"/>
                </a:lnTo>
                <a:cubicBezTo>
                  <a:pt x="222077" y="84235"/>
                  <a:pt x="221775" y="89721"/>
                  <a:pt x="218492" y="93393"/>
                </a:cubicBezTo>
                <a:lnTo>
                  <a:pt x="118274" y="203978"/>
                </a:lnTo>
                <a:cubicBezTo>
                  <a:pt x="116330" y="206137"/>
                  <a:pt x="113522" y="207390"/>
                  <a:pt x="110585" y="207390"/>
                </a:cubicBezTo>
                <a:cubicBezTo>
                  <a:pt x="107648" y="207390"/>
                  <a:pt x="104883" y="206137"/>
                  <a:pt x="102896" y="203978"/>
                </a:cubicBezTo>
                <a:lnTo>
                  <a:pt x="2678" y="93393"/>
                </a:lnTo>
                <a:cubicBezTo>
                  <a:pt x="-648" y="89721"/>
                  <a:pt x="-907" y="84235"/>
                  <a:pt x="2030" y="80261"/>
                </a:cubicBezTo>
                <a:lnTo>
                  <a:pt x="50411" y="14601"/>
                </a:lnTo>
                <a:close/>
                <a:moveTo>
                  <a:pt x="67042" y="31793"/>
                </a:moveTo>
                <a:cubicBezTo>
                  <a:pt x="65617" y="32873"/>
                  <a:pt x="65228" y="34817"/>
                  <a:pt x="66135" y="36329"/>
                </a:cubicBezTo>
                <a:lnTo>
                  <a:pt x="90930" y="77669"/>
                </a:lnTo>
                <a:lnTo>
                  <a:pt x="27344" y="82939"/>
                </a:lnTo>
                <a:cubicBezTo>
                  <a:pt x="25573" y="83068"/>
                  <a:pt x="24190" y="84580"/>
                  <a:pt x="24190" y="86395"/>
                </a:cubicBezTo>
                <a:cubicBezTo>
                  <a:pt x="24190" y="88209"/>
                  <a:pt x="25573" y="89678"/>
                  <a:pt x="27344" y="89850"/>
                </a:cubicBezTo>
                <a:lnTo>
                  <a:pt x="110283" y="96762"/>
                </a:lnTo>
                <a:cubicBezTo>
                  <a:pt x="110455" y="96762"/>
                  <a:pt x="110671" y="96762"/>
                  <a:pt x="110844" y="96762"/>
                </a:cubicBezTo>
                <a:lnTo>
                  <a:pt x="193783" y="89850"/>
                </a:lnTo>
                <a:cubicBezTo>
                  <a:pt x="195554" y="89721"/>
                  <a:pt x="196936" y="88209"/>
                  <a:pt x="196936" y="86395"/>
                </a:cubicBezTo>
                <a:cubicBezTo>
                  <a:pt x="196936" y="84580"/>
                  <a:pt x="195554" y="83112"/>
                  <a:pt x="193783" y="82939"/>
                </a:cubicBezTo>
                <a:lnTo>
                  <a:pt x="130197" y="77626"/>
                </a:lnTo>
                <a:lnTo>
                  <a:pt x="154992" y="36329"/>
                </a:lnTo>
                <a:cubicBezTo>
                  <a:pt x="155899" y="34817"/>
                  <a:pt x="155510" y="32830"/>
                  <a:pt x="154085" y="31793"/>
                </a:cubicBezTo>
                <a:cubicBezTo>
                  <a:pt x="152659" y="30756"/>
                  <a:pt x="150672" y="30929"/>
                  <a:pt x="149463" y="32225"/>
                </a:cubicBezTo>
                <a:lnTo>
                  <a:pt x="110585" y="74386"/>
                </a:lnTo>
                <a:lnTo>
                  <a:pt x="71664" y="32225"/>
                </a:lnTo>
                <a:cubicBezTo>
                  <a:pt x="70455" y="30929"/>
                  <a:pt x="68468" y="30756"/>
                  <a:pt x="67042" y="31793"/>
                </a:cubicBez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13" name="Text 11"/>
          <p:cNvSpPr/>
          <p:nvPr/>
        </p:nvSpPr>
        <p:spPr>
          <a:xfrm>
            <a:off x="1013696" y="3446567"/>
            <a:ext cx="2230132" cy="2948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42" b="1" dirty="0">
                <a:solidFill>
                  <a:srgbClr val="F5F5F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Promessa da Marca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26649" y="3852045"/>
            <a:ext cx="6284916" cy="4792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1" dirty="0">
                <a:solidFill>
                  <a:srgbClr val="F5F5F5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"Transformamos a complexidade da gestão de aluguel em simplicidade e controle total, permitindo que proprietários e inquilinos foquem no que realmente importa."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87048" y="4736726"/>
            <a:ext cx="6671964" cy="1806222"/>
          </a:xfrm>
          <a:custGeom>
            <a:avLst/>
            <a:gdLst/>
            <a:ahLst/>
            <a:cxnLst/>
            <a:rect l="l" t="t" r="r" b="b"/>
            <a:pathLst>
              <a:path w="6671964" h="1806222">
                <a:moveTo>
                  <a:pt x="0" y="0"/>
                </a:moveTo>
                <a:lnTo>
                  <a:pt x="6671964" y="0"/>
                </a:lnTo>
                <a:lnTo>
                  <a:pt x="6671964" y="1806222"/>
                </a:lnTo>
                <a:lnTo>
                  <a:pt x="0" y="1806222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40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387048" y="4736726"/>
            <a:ext cx="36862" cy="1806222"/>
          </a:xfrm>
          <a:custGeom>
            <a:avLst/>
            <a:gdLst/>
            <a:ahLst/>
            <a:cxnLst/>
            <a:rect l="l" t="t" r="r" b="b"/>
            <a:pathLst>
              <a:path w="36862" h="1806222">
                <a:moveTo>
                  <a:pt x="0" y="0"/>
                </a:moveTo>
                <a:lnTo>
                  <a:pt x="36862" y="0"/>
                </a:lnTo>
                <a:lnTo>
                  <a:pt x="36862" y="1806222"/>
                </a:lnTo>
                <a:lnTo>
                  <a:pt x="0" y="1806222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17" name="Shape 15"/>
          <p:cNvSpPr/>
          <p:nvPr/>
        </p:nvSpPr>
        <p:spPr>
          <a:xfrm>
            <a:off x="681941" y="4994757"/>
            <a:ext cx="165878" cy="221170"/>
          </a:xfrm>
          <a:custGeom>
            <a:avLst/>
            <a:gdLst/>
            <a:ahLst/>
            <a:cxnLst/>
            <a:rect l="l" t="t" r="r" b="b"/>
            <a:pathLst>
              <a:path w="165878" h="221170">
                <a:moveTo>
                  <a:pt x="126525" y="165878"/>
                </a:moveTo>
                <a:cubicBezTo>
                  <a:pt x="129678" y="156245"/>
                  <a:pt x="135985" y="147519"/>
                  <a:pt x="143113" y="140002"/>
                </a:cubicBezTo>
                <a:cubicBezTo>
                  <a:pt x="157238" y="125143"/>
                  <a:pt x="165878" y="105056"/>
                  <a:pt x="165878" y="82939"/>
                </a:cubicBezTo>
                <a:cubicBezTo>
                  <a:pt x="165878" y="37150"/>
                  <a:pt x="128728" y="0"/>
                  <a:pt x="82939" y="0"/>
                </a:cubicBezTo>
                <a:cubicBezTo>
                  <a:pt x="37150" y="0"/>
                  <a:pt x="0" y="37150"/>
                  <a:pt x="0" y="82939"/>
                </a:cubicBezTo>
                <a:cubicBezTo>
                  <a:pt x="0" y="105056"/>
                  <a:pt x="8639" y="125143"/>
                  <a:pt x="22765" y="140002"/>
                </a:cubicBezTo>
                <a:cubicBezTo>
                  <a:pt x="29893" y="147519"/>
                  <a:pt x="36243" y="156245"/>
                  <a:pt x="39353" y="165878"/>
                </a:cubicBezTo>
                <a:lnTo>
                  <a:pt x="126482" y="165878"/>
                </a:lnTo>
                <a:close/>
                <a:moveTo>
                  <a:pt x="124408" y="186612"/>
                </a:moveTo>
                <a:lnTo>
                  <a:pt x="41469" y="186612"/>
                </a:lnTo>
                <a:lnTo>
                  <a:pt x="41469" y="193524"/>
                </a:lnTo>
                <a:cubicBezTo>
                  <a:pt x="41469" y="212617"/>
                  <a:pt x="56934" y="228082"/>
                  <a:pt x="76027" y="228082"/>
                </a:cubicBezTo>
                <a:lnTo>
                  <a:pt x="89850" y="228082"/>
                </a:lnTo>
                <a:cubicBezTo>
                  <a:pt x="108944" y="228082"/>
                  <a:pt x="124408" y="212617"/>
                  <a:pt x="124408" y="193524"/>
                </a:cubicBezTo>
                <a:lnTo>
                  <a:pt x="124408" y="186612"/>
                </a:lnTo>
                <a:close/>
                <a:moveTo>
                  <a:pt x="79483" y="48381"/>
                </a:moveTo>
                <a:cubicBezTo>
                  <a:pt x="62290" y="48381"/>
                  <a:pt x="48381" y="62290"/>
                  <a:pt x="48381" y="79483"/>
                </a:cubicBezTo>
                <a:cubicBezTo>
                  <a:pt x="48381" y="85228"/>
                  <a:pt x="43759" y="89850"/>
                  <a:pt x="38014" y="89850"/>
                </a:cubicBezTo>
                <a:cubicBezTo>
                  <a:pt x="32268" y="89850"/>
                  <a:pt x="27646" y="85228"/>
                  <a:pt x="27646" y="79483"/>
                </a:cubicBezTo>
                <a:cubicBezTo>
                  <a:pt x="27646" y="50843"/>
                  <a:pt x="50843" y="27646"/>
                  <a:pt x="79483" y="27646"/>
                </a:cubicBezTo>
                <a:cubicBezTo>
                  <a:pt x="85228" y="27646"/>
                  <a:pt x="89850" y="32268"/>
                  <a:pt x="89850" y="38014"/>
                </a:cubicBezTo>
                <a:cubicBezTo>
                  <a:pt x="89850" y="43759"/>
                  <a:pt x="85228" y="48381"/>
                  <a:pt x="79483" y="48381"/>
                </a:cubicBez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18" name="Text 16"/>
          <p:cNvSpPr/>
          <p:nvPr/>
        </p:nvSpPr>
        <p:spPr>
          <a:xfrm>
            <a:off x="1013696" y="4957896"/>
            <a:ext cx="1797007" cy="2948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42" b="1" dirty="0">
                <a:solidFill>
                  <a:srgbClr val="F5F5F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Conceito Visual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26649" y="5363374"/>
            <a:ext cx="6284916" cy="9584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1" dirty="0">
                <a:solidFill>
                  <a:srgbClr val="F5F5F5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identidade visual da 4LUGA é inspirada na </a:t>
            </a:r>
            <a:pPr>
              <a:lnSpc>
                <a:spcPct val="140000"/>
              </a:lnSpc>
            </a:pPr>
            <a:r>
              <a:rPr lang="en-US" sz="1161" b="1" dirty="0">
                <a:solidFill>
                  <a:srgbClr val="F5F5F5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estética editorial suíça</a:t>
            </a:r>
            <a:pPr>
              <a:lnSpc>
                <a:spcPct val="140000"/>
              </a:lnSpc>
            </a:pPr>
            <a:r>
              <a:rPr lang="en-US" sz="1161" dirty="0">
                <a:solidFill>
                  <a:srgbClr val="F5F5F5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 no </a:t>
            </a:r>
            <a:pPr>
              <a:lnSpc>
                <a:spcPct val="140000"/>
              </a:lnSpc>
            </a:pPr>
            <a:r>
              <a:rPr lang="en-US" sz="1161" b="1" dirty="0">
                <a:solidFill>
                  <a:srgbClr val="F5F5F5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minimalismo funcional</a:t>
            </a:r>
            <a:pPr>
              <a:lnSpc>
                <a:spcPct val="140000"/>
              </a:lnSpc>
            </a:pPr>
            <a:r>
              <a:rPr lang="en-US" sz="1161" dirty="0">
                <a:solidFill>
                  <a:srgbClr val="F5F5F5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 O design transmite </a:t>
            </a:r>
            <a:pPr>
              <a:lnSpc>
                <a:spcPct val="140000"/>
              </a:lnSpc>
            </a:pPr>
            <a:r>
              <a:rPr lang="en-US" sz="1161" b="1" dirty="0">
                <a:solidFill>
                  <a:srgbClr val="F5F5F5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clareza, eficiência e estrutura</a:t>
            </a:r>
            <a:pPr>
              <a:lnSpc>
                <a:spcPct val="140000"/>
              </a:lnSpc>
            </a:pPr>
            <a:r>
              <a:rPr lang="en-US" sz="1161" dirty="0">
                <a:solidFill>
                  <a:srgbClr val="F5F5F5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— valores essenciais para uma plataforma de gestão de contratos. O contraste entre preto e amarelo cria uma marca forte, memorável e facilmente reconhecível.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357577" y="1474467"/>
            <a:ext cx="4460263" cy="3206966"/>
          </a:xfrm>
          <a:custGeom>
            <a:avLst/>
            <a:gdLst/>
            <a:ahLst/>
            <a:cxnLst/>
            <a:rect l="l" t="t" r="r" b="b"/>
            <a:pathLst>
              <a:path w="4460263" h="3206966">
                <a:moveTo>
                  <a:pt x="0" y="0"/>
                </a:moveTo>
                <a:lnTo>
                  <a:pt x="4460263" y="0"/>
                </a:lnTo>
                <a:lnTo>
                  <a:pt x="4460263" y="3206966"/>
                </a:lnTo>
                <a:lnTo>
                  <a:pt x="0" y="3206966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21" name="Text 19"/>
          <p:cNvSpPr/>
          <p:nvPr/>
        </p:nvSpPr>
        <p:spPr>
          <a:xfrm>
            <a:off x="7578747" y="1695637"/>
            <a:ext cx="4156154" cy="3317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177" b="1" dirty="0">
                <a:solidFill>
                  <a:srgbClr val="1A1A1A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Personalidade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578747" y="2248562"/>
            <a:ext cx="792526" cy="258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6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Confiável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1301416" y="2266993"/>
            <a:ext cx="368617" cy="221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1" dirty="0">
                <a:solidFill>
                  <a:srgbClr val="1A1A1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90%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7578747" y="2580317"/>
            <a:ext cx="4017923" cy="110585"/>
          </a:xfrm>
          <a:custGeom>
            <a:avLst/>
            <a:gdLst/>
            <a:ahLst/>
            <a:cxnLst/>
            <a:rect l="l" t="t" r="r" b="b"/>
            <a:pathLst>
              <a:path w="4017923" h="110585">
                <a:moveTo>
                  <a:pt x="0" y="0"/>
                </a:moveTo>
                <a:lnTo>
                  <a:pt x="4017923" y="0"/>
                </a:lnTo>
                <a:lnTo>
                  <a:pt x="4017923" y="110585"/>
                </a:lnTo>
                <a:lnTo>
                  <a:pt x="0" y="110585"/>
                </a:lnTo>
                <a:lnTo>
                  <a:pt x="0" y="0"/>
                </a:lnTo>
                <a:close/>
              </a:path>
            </a:pathLst>
          </a:custGeom>
          <a:solidFill>
            <a:srgbClr val="1A1A1A">
              <a:alpha val="20000"/>
            </a:srgbClr>
          </a:solidFill>
          <a:ln/>
        </p:spPr>
      </p:sp>
      <p:sp>
        <p:nvSpPr>
          <p:cNvPr id="25" name="Shape 23"/>
          <p:cNvSpPr/>
          <p:nvPr/>
        </p:nvSpPr>
        <p:spPr>
          <a:xfrm>
            <a:off x="7578747" y="2580317"/>
            <a:ext cx="3621660" cy="110585"/>
          </a:xfrm>
          <a:custGeom>
            <a:avLst/>
            <a:gdLst/>
            <a:ahLst/>
            <a:cxnLst/>
            <a:rect l="l" t="t" r="r" b="b"/>
            <a:pathLst>
              <a:path w="3621660" h="110585">
                <a:moveTo>
                  <a:pt x="0" y="0"/>
                </a:moveTo>
                <a:lnTo>
                  <a:pt x="3621660" y="0"/>
                </a:lnTo>
                <a:lnTo>
                  <a:pt x="3621660" y="110585"/>
                </a:lnTo>
                <a:lnTo>
                  <a:pt x="0" y="110585"/>
                </a:lnTo>
                <a:lnTo>
                  <a:pt x="0" y="0"/>
                </a:ln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26" name="Text 24"/>
          <p:cNvSpPr/>
          <p:nvPr/>
        </p:nvSpPr>
        <p:spPr>
          <a:xfrm>
            <a:off x="7578747" y="2838349"/>
            <a:ext cx="746449" cy="258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6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Eficiente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1317759" y="2856780"/>
            <a:ext cx="359401" cy="221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1" dirty="0">
                <a:solidFill>
                  <a:srgbClr val="1A1A1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95%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7578747" y="3170104"/>
            <a:ext cx="4017923" cy="110585"/>
          </a:xfrm>
          <a:custGeom>
            <a:avLst/>
            <a:gdLst/>
            <a:ahLst/>
            <a:cxnLst/>
            <a:rect l="l" t="t" r="r" b="b"/>
            <a:pathLst>
              <a:path w="4017923" h="110585">
                <a:moveTo>
                  <a:pt x="0" y="0"/>
                </a:moveTo>
                <a:lnTo>
                  <a:pt x="4017923" y="0"/>
                </a:lnTo>
                <a:lnTo>
                  <a:pt x="4017923" y="110585"/>
                </a:lnTo>
                <a:lnTo>
                  <a:pt x="0" y="110585"/>
                </a:lnTo>
                <a:lnTo>
                  <a:pt x="0" y="0"/>
                </a:lnTo>
                <a:close/>
              </a:path>
            </a:pathLst>
          </a:custGeom>
          <a:solidFill>
            <a:srgbClr val="1A1A1A">
              <a:alpha val="20000"/>
            </a:srgbClr>
          </a:solidFill>
          <a:ln/>
        </p:spPr>
      </p:sp>
      <p:sp>
        <p:nvSpPr>
          <p:cNvPr id="29" name="Shape 27"/>
          <p:cNvSpPr/>
          <p:nvPr/>
        </p:nvSpPr>
        <p:spPr>
          <a:xfrm>
            <a:off x="7578747" y="3170104"/>
            <a:ext cx="3815184" cy="110585"/>
          </a:xfrm>
          <a:custGeom>
            <a:avLst/>
            <a:gdLst/>
            <a:ahLst/>
            <a:cxnLst/>
            <a:rect l="l" t="t" r="r" b="b"/>
            <a:pathLst>
              <a:path w="3815184" h="110585">
                <a:moveTo>
                  <a:pt x="0" y="0"/>
                </a:moveTo>
                <a:lnTo>
                  <a:pt x="3815184" y="0"/>
                </a:lnTo>
                <a:lnTo>
                  <a:pt x="3815184" y="110585"/>
                </a:lnTo>
                <a:lnTo>
                  <a:pt x="0" y="110585"/>
                </a:lnTo>
                <a:lnTo>
                  <a:pt x="0" y="0"/>
                </a:ln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30" name="Text 28"/>
          <p:cNvSpPr/>
          <p:nvPr/>
        </p:nvSpPr>
        <p:spPr>
          <a:xfrm>
            <a:off x="7578747" y="3428136"/>
            <a:ext cx="764880" cy="258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6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Moderna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11316895" y="3446567"/>
            <a:ext cx="359401" cy="221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1" dirty="0">
                <a:solidFill>
                  <a:srgbClr val="1A1A1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85%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7578747" y="3759891"/>
            <a:ext cx="4017923" cy="110585"/>
          </a:xfrm>
          <a:custGeom>
            <a:avLst/>
            <a:gdLst/>
            <a:ahLst/>
            <a:cxnLst/>
            <a:rect l="l" t="t" r="r" b="b"/>
            <a:pathLst>
              <a:path w="4017923" h="110585">
                <a:moveTo>
                  <a:pt x="0" y="0"/>
                </a:moveTo>
                <a:lnTo>
                  <a:pt x="4017923" y="0"/>
                </a:lnTo>
                <a:lnTo>
                  <a:pt x="4017923" y="110585"/>
                </a:lnTo>
                <a:lnTo>
                  <a:pt x="0" y="110585"/>
                </a:lnTo>
                <a:lnTo>
                  <a:pt x="0" y="0"/>
                </a:lnTo>
                <a:close/>
              </a:path>
            </a:pathLst>
          </a:custGeom>
          <a:solidFill>
            <a:srgbClr val="1A1A1A">
              <a:alpha val="20000"/>
            </a:srgbClr>
          </a:solidFill>
          <a:ln/>
        </p:spPr>
      </p:sp>
      <p:sp>
        <p:nvSpPr>
          <p:cNvPr id="33" name="Shape 31"/>
          <p:cNvSpPr/>
          <p:nvPr/>
        </p:nvSpPr>
        <p:spPr>
          <a:xfrm>
            <a:off x="7578747" y="3759891"/>
            <a:ext cx="3418921" cy="110585"/>
          </a:xfrm>
          <a:custGeom>
            <a:avLst/>
            <a:gdLst/>
            <a:ahLst/>
            <a:cxnLst/>
            <a:rect l="l" t="t" r="r" b="b"/>
            <a:pathLst>
              <a:path w="3418921" h="110585">
                <a:moveTo>
                  <a:pt x="0" y="0"/>
                </a:moveTo>
                <a:lnTo>
                  <a:pt x="3418921" y="0"/>
                </a:lnTo>
                <a:lnTo>
                  <a:pt x="3418921" y="110585"/>
                </a:lnTo>
                <a:lnTo>
                  <a:pt x="0" y="110585"/>
                </a:lnTo>
                <a:lnTo>
                  <a:pt x="0" y="0"/>
                </a:ln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34" name="Text 32"/>
          <p:cNvSpPr/>
          <p:nvPr/>
        </p:nvSpPr>
        <p:spPr>
          <a:xfrm>
            <a:off x="7578747" y="4017923"/>
            <a:ext cx="783311" cy="258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6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Acessível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1300480" y="4036354"/>
            <a:ext cx="368617" cy="221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1" dirty="0">
                <a:solidFill>
                  <a:srgbClr val="1A1A1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80%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7578747" y="4349678"/>
            <a:ext cx="4017923" cy="110585"/>
          </a:xfrm>
          <a:custGeom>
            <a:avLst/>
            <a:gdLst/>
            <a:ahLst/>
            <a:cxnLst/>
            <a:rect l="l" t="t" r="r" b="b"/>
            <a:pathLst>
              <a:path w="4017923" h="110585">
                <a:moveTo>
                  <a:pt x="0" y="0"/>
                </a:moveTo>
                <a:lnTo>
                  <a:pt x="4017923" y="0"/>
                </a:lnTo>
                <a:lnTo>
                  <a:pt x="4017923" y="110585"/>
                </a:lnTo>
                <a:lnTo>
                  <a:pt x="0" y="110585"/>
                </a:lnTo>
                <a:lnTo>
                  <a:pt x="0" y="0"/>
                </a:lnTo>
                <a:close/>
              </a:path>
            </a:pathLst>
          </a:custGeom>
          <a:solidFill>
            <a:srgbClr val="1A1A1A">
              <a:alpha val="20000"/>
            </a:srgbClr>
          </a:solidFill>
          <a:ln/>
        </p:spPr>
      </p:sp>
      <p:sp>
        <p:nvSpPr>
          <p:cNvPr id="37" name="Shape 35"/>
          <p:cNvSpPr/>
          <p:nvPr/>
        </p:nvSpPr>
        <p:spPr>
          <a:xfrm>
            <a:off x="7578747" y="4349678"/>
            <a:ext cx="3216181" cy="110585"/>
          </a:xfrm>
          <a:custGeom>
            <a:avLst/>
            <a:gdLst/>
            <a:ahLst/>
            <a:cxnLst/>
            <a:rect l="l" t="t" r="r" b="b"/>
            <a:pathLst>
              <a:path w="3216181" h="110585">
                <a:moveTo>
                  <a:pt x="0" y="0"/>
                </a:moveTo>
                <a:lnTo>
                  <a:pt x="3216181" y="0"/>
                </a:lnTo>
                <a:lnTo>
                  <a:pt x="3216181" y="110585"/>
                </a:lnTo>
                <a:lnTo>
                  <a:pt x="0" y="110585"/>
                </a:lnTo>
                <a:lnTo>
                  <a:pt x="0" y="0"/>
                </a:ln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38" name="Shape 36"/>
          <p:cNvSpPr/>
          <p:nvPr/>
        </p:nvSpPr>
        <p:spPr>
          <a:xfrm>
            <a:off x="7357577" y="4865741"/>
            <a:ext cx="4460263" cy="1990531"/>
          </a:xfrm>
          <a:custGeom>
            <a:avLst/>
            <a:gdLst/>
            <a:ahLst/>
            <a:cxnLst/>
            <a:rect l="l" t="t" r="r" b="b"/>
            <a:pathLst>
              <a:path w="4460263" h="1990531">
                <a:moveTo>
                  <a:pt x="0" y="0"/>
                </a:moveTo>
                <a:lnTo>
                  <a:pt x="4460263" y="0"/>
                </a:lnTo>
                <a:lnTo>
                  <a:pt x="4460263" y="1990531"/>
                </a:lnTo>
                <a:lnTo>
                  <a:pt x="0" y="1990531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40000"/>
            </a:srgbClr>
          </a:solidFill>
          <a:ln/>
        </p:spPr>
      </p:sp>
      <p:sp>
        <p:nvSpPr>
          <p:cNvPr id="39" name="Text 37"/>
          <p:cNvSpPr/>
          <p:nvPr/>
        </p:nvSpPr>
        <p:spPr>
          <a:xfrm>
            <a:off x="7541885" y="5050050"/>
            <a:ext cx="4183800" cy="258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51" b="1" dirty="0">
                <a:solidFill>
                  <a:srgbClr val="FFD100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Público-Alvo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7541885" y="5529252"/>
            <a:ext cx="73723" cy="73723"/>
          </a:xfrm>
          <a:custGeom>
            <a:avLst/>
            <a:gdLst/>
            <a:ahLst/>
            <a:cxnLst/>
            <a:rect l="l" t="t" r="r" b="b"/>
            <a:pathLst>
              <a:path w="73723" h="73723">
                <a:moveTo>
                  <a:pt x="0" y="0"/>
                </a:moveTo>
                <a:lnTo>
                  <a:pt x="73723" y="0"/>
                </a:lnTo>
                <a:lnTo>
                  <a:pt x="73723" y="73723"/>
                </a:lnTo>
                <a:lnTo>
                  <a:pt x="0" y="73723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41" name="Text 39"/>
          <p:cNvSpPr/>
          <p:nvPr/>
        </p:nvSpPr>
        <p:spPr>
          <a:xfrm>
            <a:off x="7726193" y="5455528"/>
            <a:ext cx="1704853" cy="221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1" dirty="0">
                <a:solidFill>
                  <a:srgbClr val="F5F5F5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Proprietários de imóveis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7541885" y="5861007"/>
            <a:ext cx="73723" cy="73723"/>
          </a:xfrm>
          <a:custGeom>
            <a:avLst/>
            <a:gdLst/>
            <a:ahLst/>
            <a:cxnLst/>
            <a:rect l="l" t="t" r="r" b="b"/>
            <a:pathLst>
              <a:path w="73723" h="73723">
                <a:moveTo>
                  <a:pt x="0" y="0"/>
                </a:moveTo>
                <a:lnTo>
                  <a:pt x="73723" y="0"/>
                </a:lnTo>
                <a:lnTo>
                  <a:pt x="73723" y="73723"/>
                </a:lnTo>
                <a:lnTo>
                  <a:pt x="0" y="73723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43" name="Text 41"/>
          <p:cNvSpPr/>
          <p:nvPr/>
        </p:nvSpPr>
        <p:spPr>
          <a:xfrm>
            <a:off x="7726193" y="5787283"/>
            <a:ext cx="709587" cy="221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1" dirty="0">
                <a:solidFill>
                  <a:srgbClr val="F5F5F5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Inquilinos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7541885" y="6192762"/>
            <a:ext cx="73723" cy="73723"/>
          </a:xfrm>
          <a:custGeom>
            <a:avLst/>
            <a:gdLst/>
            <a:ahLst/>
            <a:cxnLst/>
            <a:rect l="l" t="t" r="r" b="b"/>
            <a:pathLst>
              <a:path w="73723" h="73723">
                <a:moveTo>
                  <a:pt x="0" y="0"/>
                </a:moveTo>
                <a:lnTo>
                  <a:pt x="73723" y="0"/>
                </a:lnTo>
                <a:lnTo>
                  <a:pt x="73723" y="73723"/>
                </a:lnTo>
                <a:lnTo>
                  <a:pt x="0" y="73723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45" name="Text 43"/>
          <p:cNvSpPr/>
          <p:nvPr/>
        </p:nvSpPr>
        <p:spPr>
          <a:xfrm>
            <a:off x="7726193" y="6119039"/>
            <a:ext cx="838603" cy="221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1" dirty="0">
                <a:solidFill>
                  <a:srgbClr val="F5F5F5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Imobiliárias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7541885" y="6524517"/>
            <a:ext cx="73723" cy="73723"/>
          </a:xfrm>
          <a:custGeom>
            <a:avLst/>
            <a:gdLst/>
            <a:ahLst/>
            <a:cxnLst/>
            <a:rect l="l" t="t" r="r" b="b"/>
            <a:pathLst>
              <a:path w="73723" h="73723">
                <a:moveTo>
                  <a:pt x="0" y="0"/>
                </a:moveTo>
                <a:lnTo>
                  <a:pt x="73723" y="0"/>
                </a:lnTo>
                <a:lnTo>
                  <a:pt x="73723" y="73723"/>
                </a:lnTo>
                <a:lnTo>
                  <a:pt x="0" y="73723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47" name="Text 45"/>
          <p:cNvSpPr/>
          <p:nvPr/>
        </p:nvSpPr>
        <p:spPr>
          <a:xfrm>
            <a:off x="7726193" y="6450794"/>
            <a:ext cx="2285424" cy="221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1" dirty="0">
                <a:solidFill>
                  <a:srgbClr val="F5F5F5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Administradoras de condomínios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thumbs.dreamstime.com/2e63657b1bb2532a4641a258ea987e0cd7a80901.jpg">    </p:cNvPr>
          <p:cNvPicPr>
            <a:picLocks noChangeAspect="1"/>
          </p:cNvPicPr>
          <p:nvPr/>
        </p:nvPicPr>
        <p:blipFill>
          <a:blip r:embed="rId1">
            <a:alphaModFix amt="20000"/>
          </a:blip>
          <a:srcRect l="0" r="0" t="7786" b="7786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A1A"/>
              </a:gs>
              <a:gs pos="50000">
                <a:srgbClr val="1A1A1A">
                  <a:alpha val="90000"/>
                </a:srgbClr>
              </a:gs>
              <a:gs pos="100000">
                <a:srgbClr val="1A1A1A">
                  <a:alpha val="7000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10629900" y="1619250"/>
            <a:ext cx="38100" cy="914400"/>
          </a:xfrm>
          <a:custGeom>
            <a:avLst/>
            <a:gdLst/>
            <a:ahLst/>
            <a:cxnLst/>
            <a:rect l="l" t="t" r="r" b="b"/>
            <a:pathLst>
              <a:path w="38100" h="914400">
                <a:moveTo>
                  <a:pt x="0" y="0"/>
                </a:moveTo>
                <a:lnTo>
                  <a:pt x="38100" y="0"/>
                </a:lnTo>
                <a:lnTo>
                  <a:pt x="381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5" name="Shape 2"/>
          <p:cNvSpPr/>
          <p:nvPr/>
        </p:nvSpPr>
        <p:spPr>
          <a:xfrm>
            <a:off x="10896600" y="161925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6" name="Text 3"/>
          <p:cNvSpPr/>
          <p:nvPr/>
        </p:nvSpPr>
        <p:spPr>
          <a:xfrm>
            <a:off x="10862742" y="1847850"/>
            <a:ext cx="7524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80000"/>
              </a:lnSpc>
            </a:pPr>
            <a:r>
              <a:rPr lang="en-US" sz="3600" b="1" dirty="0">
                <a:solidFill>
                  <a:srgbClr val="1A1A1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02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619330" y="2838450"/>
            <a:ext cx="4191000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80000"/>
              </a:lnSpc>
            </a:pPr>
            <a:r>
              <a:rPr lang="en-US" sz="7200" b="1" dirty="0">
                <a:solidFill>
                  <a:srgbClr val="F5F5F5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O</a:t>
            </a:r>
            <a:endParaRPr lang="en-US" sz="1600" dirty="0"/>
          </a:p>
          <a:p>
            <a:pPr algn="r">
              <a:lnSpc>
                <a:spcPct val="80000"/>
              </a:lnSpc>
            </a:pPr>
            <a:r>
              <a:rPr lang="en-US" sz="7200" b="1" dirty="0">
                <a:solidFill>
                  <a:srgbClr val="F5F5F5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Logotipo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933655" y="4895850"/>
            <a:ext cx="38766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00000"/>
              </a:lnSpc>
            </a:pPr>
            <a:r>
              <a:rPr lang="en-US" sz="2250" dirty="0">
                <a:solidFill>
                  <a:srgbClr val="FFD1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Design e variações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1780" y="361780"/>
            <a:ext cx="11540795" cy="217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9" b="1" spc="285" kern="0" dirty="0">
                <a:solidFill>
                  <a:srgbClr val="FFD1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PRIMARY LOGO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61780" y="651205"/>
            <a:ext cx="11685507" cy="4341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418" b="1" dirty="0">
                <a:solidFill>
                  <a:srgbClr val="F5F5F5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Logotipo Principal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61780" y="1193875"/>
            <a:ext cx="868273" cy="36178"/>
          </a:xfrm>
          <a:custGeom>
            <a:avLst/>
            <a:gdLst/>
            <a:ahLst/>
            <a:cxnLst/>
            <a:rect l="l" t="t" r="r" b="b"/>
            <a:pathLst>
              <a:path w="868273" h="36178">
                <a:moveTo>
                  <a:pt x="0" y="0"/>
                </a:moveTo>
                <a:lnTo>
                  <a:pt x="868273" y="0"/>
                </a:lnTo>
                <a:lnTo>
                  <a:pt x="868273" y="36178"/>
                </a:lnTo>
                <a:lnTo>
                  <a:pt x="0" y="36178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5" name="Shape 3"/>
          <p:cNvSpPr/>
          <p:nvPr/>
        </p:nvSpPr>
        <p:spPr>
          <a:xfrm>
            <a:off x="361780" y="1447122"/>
            <a:ext cx="5589507" cy="2478196"/>
          </a:xfrm>
          <a:custGeom>
            <a:avLst/>
            <a:gdLst/>
            <a:ahLst/>
            <a:cxnLst/>
            <a:rect l="l" t="t" r="r" b="b"/>
            <a:pathLst>
              <a:path w="5589507" h="2478196">
                <a:moveTo>
                  <a:pt x="0" y="0"/>
                </a:moveTo>
                <a:lnTo>
                  <a:pt x="5589507" y="0"/>
                </a:lnTo>
                <a:lnTo>
                  <a:pt x="5589507" y="2478196"/>
                </a:lnTo>
                <a:lnTo>
                  <a:pt x="0" y="2478196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6" name="Text 4"/>
          <p:cNvSpPr/>
          <p:nvPr/>
        </p:nvSpPr>
        <p:spPr>
          <a:xfrm>
            <a:off x="2398138" y="1998837"/>
            <a:ext cx="1573745" cy="180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7" b="1" spc="299" kern="0" dirty="0">
                <a:solidFill>
                  <a:srgbClr val="1A1A1A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FUNDO AMARELO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735557" y="2469151"/>
            <a:ext cx="3292202" cy="9044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7122" b="1" dirty="0">
                <a:solidFill>
                  <a:srgbClr val="1A1A1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4LUGA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361780" y="4142386"/>
            <a:ext cx="5589507" cy="2478196"/>
          </a:xfrm>
          <a:custGeom>
            <a:avLst/>
            <a:gdLst/>
            <a:ahLst/>
            <a:cxnLst/>
            <a:rect l="l" t="t" r="r" b="b"/>
            <a:pathLst>
              <a:path w="5589507" h="2478196">
                <a:moveTo>
                  <a:pt x="0" y="0"/>
                </a:moveTo>
                <a:lnTo>
                  <a:pt x="5589507" y="0"/>
                </a:lnTo>
                <a:lnTo>
                  <a:pt x="5589507" y="2478196"/>
                </a:lnTo>
                <a:lnTo>
                  <a:pt x="0" y="2478196"/>
                </a:lnTo>
                <a:lnTo>
                  <a:pt x="0" y="0"/>
                </a:lnTo>
                <a:close/>
              </a:path>
            </a:pathLst>
          </a:custGeom>
          <a:solidFill>
            <a:srgbClr val="F5F5F5"/>
          </a:solidFill>
          <a:ln/>
        </p:spPr>
      </p:sp>
      <p:sp>
        <p:nvSpPr>
          <p:cNvPr id="9" name="Text 7"/>
          <p:cNvSpPr/>
          <p:nvPr/>
        </p:nvSpPr>
        <p:spPr>
          <a:xfrm>
            <a:off x="2454313" y="4694101"/>
            <a:ext cx="1465211" cy="180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7" b="1" spc="299" kern="0" dirty="0">
                <a:solidFill>
                  <a:srgbClr val="1A1A1A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FUNDO BRANCO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735557" y="5164415"/>
            <a:ext cx="3292202" cy="9044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7122" b="1" dirty="0">
                <a:solidFill>
                  <a:srgbClr val="1A1A1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4LUGA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256823" y="1447122"/>
            <a:ext cx="5571418" cy="1971703"/>
          </a:xfrm>
          <a:custGeom>
            <a:avLst/>
            <a:gdLst/>
            <a:ahLst/>
            <a:cxnLst/>
            <a:rect l="l" t="t" r="r" b="b"/>
            <a:pathLst>
              <a:path w="5571418" h="1971703">
                <a:moveTo>
                  <a:pt x="0" y="0"/>
                </a:moveTo>
                <a:lnTo>
                  <a:pt x="5571418" y="0"/>
                </a:lnTo>
                <a:lnTo>
                  <a:pt x="5571418" y="1971703"/>
                </a:lnTo>
                <a:lnTo>
                  <a:pt x="0" y="1971703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40000"/>
            </a:srgbClr>
          </a:solidFill>
          <a:ln/>
        </p:spPr>
      </p:sp>
      <p:sp>
        <p:nvSpPr>
          <p:cNvPr id="12" name="Shape 10"/>
          <p:cNvSpPr/>
          <p:nvPr/>
        </p:nvSpPr>
        <p:spPr>
          <a:xfrm>
            <a:off x="6256823" y="1447122"/>
            <a:ext cx="36178" cy="1971703"/>
          </a:xfrm>
          <a:custGeom>
            <a:avLst/>
            <a:gdLst/>
            <a:ahLst/>
            <a:cxnLst/>
            <a:rect l="l" t="t" r="r" b="b"/>
            <a:pathLst>
              <a:path w="36178" h="1971703">
                <a:moveTo>
                  <a:pt x="0" y="0"/>
                </a:moveTo>
                <a:lnTo>
                  <a:pt x="36178" y="0"/>
                </a:lnTo>
                <a:lnTo>
                  <a:pt x="36178" y="1971703"/>
                </a:lnTo>
                <a:lnTo>
                  <a:pt x="0" y="1971703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13" name="Shape 11"/>
          <p:cNvSpPr/>
          <p:nvPr/>
        </p:nvSpPr>
        <p:spPr>
          <a:xfrm>
            <a:off x="6519114" y="1700368"/>
            <a:ext cx="217068" cy="217068"/>
          </a:xfrm>
          <a:custGeom>
            <a:avLst/>
            <a:gdLst/>
            <a:ahLst/>
            <a:cxnLst/>
            <a:rect l="l" t="t" r="r" b="b"/>
            <a:pathLst>
              <a:path w="217068" h="217068">
                <a:moveTo>
                  <a:pt x="120871" y="21495"/>
                </a:moveTo>
                <a:cubicBezTo>
                  <a:pt x="118667" y="16662"/>
                  <a:pt x="113834" y="13567"/>
                  <a:pt x="108534" y="13567"/>
                </a:cubicBezTo>
                <a:cubicBezTo>
                  <a:pt x="103235" y="13567"/>
                  <a:pt x="98401" y="16662"/>
                  <a:pt x="96197" y="21495"/>
                </a:cubicBezTo>
                <a:lnTo>
                  <a:pt x="25226" y="176368"/>
                </a:lnTo>
                <a:lnTo>
                  <a:pt x="20350" y="176368"/>
                </a:lnTo>
                <a:cubicBezTo>
                  <a:pt x="12846" y="176368"/>
                  <a:pt x="6783" y="182431"/>
                  <a:pt x="6783" y="189935"/>
                </a:cubicBezTo>
                <a:cubicBezTo>
                  <a:pt x="6783" y="197439"/>
                  <a:pt x="12846" y="203501"/>
                  <a:pt x="20350" y="203501"/>
                </a:cubicBezTo>
                <a:lnTo>
                  <a:pt x="57659" y="203501"/>
                </a:lnTo>
                <a:cubicBezTo>
                  <a:pt x="65163" y="203501"/>
                  <a:pt x="71226" y="197439"/>
                  <a:pt x="71226" y="189935"/>
                </a:cubicBezTo>
                <a:cubicBezTo>
                  <a:pt x="71226" y="182431"/>
                  <a:pt x="65163" y="176368"/>
                  <a:pt x="57659" y="176368"/>
                </a:cubicBezTo>
                <a:lnTo>
                  <a:pt x="55073" y="176368"/>
                </a:lnTo>
                <a:lnTo>
                  <a:pt x="64400" y="156018"/>
                </a:lnTo>
                <a:lnTo>
                  <a:pt x="152711" y="156018"/>
                </a:lnTo>
                <a:lnTo>
                  <a:pt x="162038" y="176368"/>
                </a:lnTo>
                <a:lnTo>
                  <a:pt x="159452" y="176368"/>
                </a:lnTo>
                <a:cubicBezTo>
                  <a:pt x="151948" y="176368"/>
                  <a:pt x="145885" y="182431"/>
                  <a:pt x="145885" y="189935"/>
                </a:cubicBezTo>
                <a:cubicBezTo>
                  <a:pt x="145885" y="197439"/>
                  <a:pt x="151948" y="203501"/>
                  <a:pt x="159452" y="203501"/>
                </a:cubicBezTo>
                <a:lnTo>
                  <a:pt x="196760" y="203501"/>
                </a:lnTo>
                <a:cubicBezTo>
                  <a:pt x="204265" y="203501"/>
                  <a:pt x="210327" y="197439"/>
                  <a:pt x="210327" y="189935"/>
                </a:cubicBezTo>
                <a:cubicBezTo>
                  <a:pt x="210327" y="182431"/>
                  <a:pt x="204265" y="176368"/>
                  <a:pt x="196760" y="176368"/>
                </a:cubicBezTo>
                <a:lnTo>
                  <a:pt x="191885" y="176368"/>
                </a:lnTo>
                <a:lnTo>
                  <a:pt x="120914" y="21495"/>
                </a:lnTo>
                <a:close/>
                <a:moveTo>
                  <a:pt x="140246" y="128884"/>
                </a:moveTo>
                <a:lnTo>
                  <a:pt x="76822" y="128884"/>
                </a:lnTo>
                <a:lnTo>
                  <a:pt x="108534" y="59694"/>
                </a:lnTo>
                <a:lnTo>
                  <a:pt x="140246" y="128884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14" name="Text 12"/>
          <p:cNvSpPr/>
          <p:nvPr/>
        </p:nvSpPr>
        <p:spPr>
          <a:xfrm>
            <a:off x="6871849" y="1664190"/>
            <a:ext cx="1202920" cy="289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09" b="1" dirty="0">
                <a:solidFill>
                  <a:srgbClr val="F5F5F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Tipografia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491980" y="2062148"/>
            <a:ext cx="5191549" cy="7054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39" dirty="0">
                <a:solidFill>
                  <a:srgbClr val="F5F5F5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tipografia escolhida é uma </a:t>
            </a:r>
            <a:pPr>
              <a:lnSpc>
                <a:spcPct val="140000"/>
              </a:lnSpc>
            </a:pPr>
            <a:r>
              <a:rPr lang="en-US" sz="1139" b="1" dirty="0">
                <a:solidFill>
                  <a:srgbClr val="FFD1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sans-serif em caixa alta</a:t>
            </a:r>
            <a:pPr>
              <a:lnSpc>
                <a:spcPct val="140000"/>
              </a:lnSpc>
            </a:pPr>
            <a:r>
              <a:rPr lang="en-US" sz="1139" dirty="0">
                <a:solidFill>
                  <a:srgbClr val="F5F5F5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com formas quadradas e fortes. A fonte </a:t>
            </a:r>
            <a:pPr>
              <a:lnSpc>
                <a:spcPct val="140000"/>
              </a:lnSpc>
            </a:pPr>
            <a:r>
              <a:rPr lang="en-US" sz="1139" b="1" dirty="0">
                <a:solidFill>
                  <a:srgbClr val="F5F5F5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Hedvig Letters Sans</a:t>
            </a:r>
            <a:pPr>
              <a:lnSpc>
                <a:spcPct val="140000"/>
              </a:lnSpc>
            </a:pPr>
            <a:r>
              <a:rPr lang="en-US" sz="1139" dirty="0">
                <a:solidFill>
                  <a:srgbClr val="F5F5F5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foi selecionada por sua personalidade única e caráter marcante.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491980" y="2912332"/>
            <a:ext cx="895407" cy="289424"/>
          </a:xfrm>
          <a:custGeom>
            <a:avLst/>
            <a:gdLst/>
            <a:ahLst/>
            <a:cxnLst/>
            <a:rect l="l" t="t" r="r" b="b"/>
            <a:pathLst>
              <a:path w="895407" h="289424">
                <a:moveTo>
                  <a:pt x="0" y="0"/>
                </a:moveTo>
                <a:lnTo>
                  <a:pt x="895407" y="0"/>
                </a:lnTo>
                <a:lnTo>
                  <a:pt x="895407" y="289424"/>
                </a:lnTo>
                <a:lnTo>
                  <a:pt x="0" y="289424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17" name="Text 15"/>
          <p:cNvSpPr/>
          <p:nvPr/>
        </p:nvSpPr>
        <p:spPr>
          <a:xfrm>
            <a:off x="6491980" y="2912332"/>
            <a:ext cx="958718" cy="289424"/>
          </a:xfrm>
          <a:prstGeom prst="rect">
            <a:avLst/>
          </a:prstGeom>
          <a:noFill/>
          <a:ln/>
        </p:spPr>
        <p:txBody>
          <a:bodyPr wrap="square" lIns="108534" tIns="54267" rIns="108534" bIns="54267" rtlCol="0" anchor="ctr"/>
          <a:lstStyle/>
          <a:p>
            <a:pPr>
              <a:lnSpc>
                <a:spcPct val="120000"/>
              </a:lnSpc>
            </a:pPr>
            <a:r>
              <a:rPr lang="en-US" sz="997" b="1" dirty="0">
                <a:solidFill>
                  <a:srgbClr val="1A1A1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SANS-SERIF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495709" y="2912332"/>
            <a:ext cx="904451" cy="289424"/>
          </a:xfrm>
          <a:custGeom>
            <a:avLst/>
            <a:gdLst/>
            <a:ahLst/>
            <a:cxnLst/>
            <a:rect l="l" t="t" r="r" b="b"/>
            <a:pathLst>
              <a:path w="904451" h="289424">
                <a:moveTo>
                  <a:pt x="0" y="0"/>
                </a:moveTo>
                <a:lnTo>
                  <a:pt x="904451" y="0"/>
                </a:lnTo>
                <a:lnTo>
                  <a:pt x="904451" y="289424"/>
                </a:lnTo>
                <a:lnTo>
                  <a:pt x="0" y="289424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19" name="Text 17"/>
          <p:cNvSpPr/>
          <p:nvPr/>
        </p:nvSpPr>
        <p:spPr>
          <a:xfrm>
            <a:off x="7495709" y="2912332"/>
            <a:ext cx="967763" cy="289424"/>
          </a:xfrm>
          <a:prstGeom prst="rect">
            <a:avLst/>
          </a:prstGeom>
          <a:noFill/>
          <a:ln/>
        </p:spPr>
        <p:txBody>
          <a:bodyPr wrap="square" lIns="108534" tIns="54267" rIns="108534" bIns="54267" rtlCol="0" anchor="ctr"/>
          <a:lstStyle/>
          <a:p>
            <a:pPr>
              <a:lnSpc>
                <a:spcPct val="120000"/>
              </a:lnSpc>
            </a:pPr>
            <a:r>
              <a:rPr lang="en-US" sz="997" b="1" dirty="0">
                <a:solidFill>
                  <a:srgbClr val="1A1A1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CAIXA ALTA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8504242" y="2912332"/>
            <a:ext cx="895407" cy="289424"/>
          </a:xfrm>
          <a:custGeom>
            <a:avLst/>
            <a:gdLst/>
            <a:ahLst/>
            <a:cxnLst/>
            <a:rect l="l" t="t" r="r" b="b"/>
            <a:pathLst>
              <a:path w="895407" h="289424">
                <a:moveTo>
                  <a:pt x="0" y="0"/>
                </a:moveTo>
                <a:lnTo>
                  <a:pt x="895407" y="0"/>
                </a:lnTo>
                <a:lnTo>
                  <a:pt x="895407" y="289424"/>
                </a:lnTo>
                <a:lnTo>
                  <a:pt x="0" y="289424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21" name="Text 19"/>
          <p:cNvSpPr/>
          <p:nvPr/>
        </p:nvSpPr>
        <p:spPr>
          <a:xfrm>
            <a:off x="8504242" y="2912332"/>
            <a:ext cx="958718" cy="289424"/>
          </a:xfrm>
          <a:prstGeom prst="rect">
            <a:avLst/>
          </a:prstGeom>
          <a:noFill/>
          <a:ln/>
        </p:spPr>
        <p:txBody>
          <a:bodyPr wrap="square" lIns="108534" tIns="54267" rIns="108534" bIns="54267" rtlCol="0" anchor="ctr"/>
          <a:lstStyle/>
          <a:p>
            <a:pPr>
              <a:lnSpc>
                <a:spcPct val="120000"/>
              </a:lnSpc>
            </a:pPr>
            <a:r>
              <a:rPr lang="en-US" sz="997" b="1" dirty="0">
                <a:solidFill>
                  <a:srgbClr val="1A1A1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QUADRADA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256823" y="3599715"/>
            <a:ext cx="5571418" cy="1537567"/>
          </a:xfrm>
          <a:custGeom>
            <a:avLst/>
            <a:gdLst/>
            <a:ahLst/>
            <a:cxnLst/>
            <a:rect l="l" t="t" r="r" b="b"/>
            <a:pathLst>
              <a:path w="5571418" h="1537567">
                <a:moveTo>
                  <a:pt x="0" y="0"/>
                </a:moveTo>
                <a:lnTo>
                  <a:pt x="5571418" y="0"/>
                </a:lnTo>
                <a:lnTo>
                  <a:pt x="5571418" y="1537567"/>
                </a:lnTo>
                <a:lnTo>
                  <a:pt x="0" y="1537567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40000"/>
            </a:srgbClr>
          </a:solidFill>
          <a:ln/>
        </p:spPr>
      </p:sp>
      <p:sp>
        <p:nvSpPr>
          <p:cNvPr id="23" name="Shape 21"/>
          <p:cNvSpPr/>
          <p:nvPr/>
        </p:nvSpPr>
        <p:spPr>
          <a:xfrm>
            <a:off x="6256823" y="3599715"/>
            <a:ext cx="36178" cy="1537567"/>
          </a:xfrm>
          <a:custGeom>
            <a:avLst/>
            <a:gdLst/>
            <a:ahLst/>
            <a:cxnLst/>
            <a:rect l="l" t="t" r="r" b="b"/>
            <a:pathLst>
              <a:path w="36178" h="1537567">
                <a:moveTo>
                  <a:pt x="0" y="0"/>
                </a:moveTo>
                <a:lnTo>
                  <a:pt x="36178" y="0"/>
                </a:lnTo>
                <a:lnTo>
                  <a:pt x="36178" y="1537567"/>
                </a:lnTo>
                <a:lnTo>
                  <a:pt x="0" y="1537567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24" name="Shape 22"/>
          <p:cNvSpPr/>
          <p:nvPr/>
        </p:nvSpPr>
        <p:spPr>
          <a:xfrm>
            <a:off x="6519114" y="3852961"/>
            <a:ext cx="217068" cy="217068"/>
          </a:xfrm>
          <a:custGeom>
            <a:avLst/>
            <a:gdLst/>
            <a:ahLst/>
            <a:cxnLst/>
            <a:rect l="l" t="t" r="r" b="b"/>
            <a:pathLst>
              <a:path w="217068" h="217068">
                <a:moveTo>
                  <a:pt x="217068" y="108534"/>
                </a:moveTo>
                <a:cubicBezTo>
                  <a:pt x="217068" y="108916"/>
                  <a:pt x="217068" y="109297"/>
                  <a:pt x="217068" y="109679"/>
                </a:cubicBezTo>
                <a:cubicBezTo>
                  <a:pt x="216899" y="125153"/>
                  <a:pt x="202823" y="135668"/>
                  <a:pt x="187349" y="135668"/>
                </a:cubicBezTo>
                <a:lnTo>
                  <a:pt x="145843" y="135668"/>
                </a:lnTo>
                <a:cubicBezTo>
                  <a:pt x="134608" y="135668"/>
                  <a:pt x="125493" y="144783"/>
                  <a:pt x="125493" y="156018"/>
                </a:cubicBezTo>
                <a:cubicBezTo>
                  <a:pt x="125493" y="157459"/>
                  <a:pt x="125662" y="158858"/>
                  <a:pt x="125917" y="160215"/>
                </a:cubicBezTo>
                <a:cubicBezTo>
                  <a:pt x="126807" y="164539"/>
                  <a:pt x="128672" y="168694"/>
                  <a:pt x="130495" y="172891"/>
                </a:cubicBezTo>
                <a:cubicBezTo>
                  <a:pt x="133081" y="178742"/>
                  <a:pt x="135625" y="184550"/>
                  <a:pt x="135625" y="190698"/>
                </a:cubicBezTo>
                <a:cubicBezTo>
                  <a:pt x="135625" y="204180"/>
                  <a:pt x="126468" y="216432"/>
                  <a:pt x="112986" y="216983"/>
                </a:cubicBezTo>
                <a:cubicBezTo>
                  <a:pt x="111502" y="217026"/>
                  <a:pt x="110018" y="217068"/>
                  <a:pt x="108492" y="217068"/>
                </a:cubicBezTo>
                <a:cubicBezTo>
                  <a:pt x="48544" y="217068"/>
                  <a:pt x="-42" y="168482"/>
                  <a:pt x="-42" y="108534"/>
                </a:cubicBezTo>
                <a:cubicBezTo>
                  <a:pt x="-42" y="48586"/>
                  <a:pt x="48586" y="0"/>
                  <a:pt x="108534" y="0"/>
                </a:cubicBezTo>
                <a:cubicBezTo>
                  <a:pt x="168482" y="0"/>
                  <a:pt x="217068" y="48586"/>
                  <a:pt x="217068" y="108534"/>
                </a:cubicBezTo>
                <a:close/>
                <a:moveTo>
                  <a:pt x="54267" y="122101"/>
                </a:moveTo>
                <a:cubicBezTo>
                  <a:pt x="54267" y="114613"/>
                  <a:pt x="48188" y="108534"/>
                  <a:pt x="40700" y="108534"/>
                </a:cubicBezTo>
                <a:cubicBezTo>
                  <a:pt x="33213" y="108534"/>
                  <a:pt x="27134" y="114613"/>
                  <a:pt x="27134" y="122101"/>
                </a:cubicBezTo>
                <a:cubicBezTo>
                  <a:pt x="27134" y="129589"/>
                  <a:pt x="33213" y="135668"/>
                  <a:pt x="40700" y="135668"/>
                </a:cubicBezTo>
                <a:cubicBezTo>
                  <a:pt x="48188" y="135668"/>
                  <a:pt x="54267" y="129589"/>
                  <a:pt x="54267" y="122101"/>
                </a:cubicBezTo>
                <a:close/>
                <a:moveTo>
                  <a:pt x="54267" y="81401"/>
                </a:moveTo>
                <a:cubicBezTo>
                  <a:pt x="61755" y="81401"/>
                  <a:pt x="67834" y="75322"/>
                  <a:pt x="67834" y="67834"/>
                </a:cubicBezTo>
                <a:cubicBezTo>
                  <a:pt x="67834" y="60346"/>
                  <a:pt x="61755" y="54267"/>
                  <a:pt x="54267" y="54267"/>
                </a:cubicBezTo>
                <a:cubicBezTo>
                  <a:pt x="46779" y="54267"/>
                  <a:pt x="40700" y="60346"/>
                  <a:pt x="40700" y="67834"/>
                </a:cubicBezTo>
                <a:cubicBezTo>
                  <a:pt x="40700" y="75322"/>
                  <a:pt x="46779" y="81401"/>
                  <a:pt x="54267" y="81401"/>
                </a:cubicBezTo>
                <a:close/>
                <a:moveTo>
                  <a:pt x="122101" y="40700"/>
                </a:moveTo>
                <a:cubicBezTo>
                  <a:pt x="122101" y="33213"/>
                  <a:pt x="116022" y="27134"/>
                  <a:pt x="108534" y="27134"/>
                </a:cubicBezTo>
                <a:cubicBezTo>
                  <a:pt x="101046" y="27134"/>
                  <a:pt x="94967" y="33213"/>
                  <a:pt x="94967" y="40700"/>
                </a:cubicBezTo>
                <a:cubicBezTo>
                  <a:pt x="94967" y="48188"/>
                  <a:pt x="101046" y="54267"/>
                  <a:pt x="108534" y="54267"/>
                </a:cubicBezTo>
                <a:cubicBezTo>
                  <a:pt x="116022" y="54267"/>
                  <a:pt x="122101" y="48188"/>
                  <a:pt x="122101" y="40700"/>
                </a:cubicBezTo>
                <a:close/>
                <a:moveTo>
                  <a:pt x="162801" y="81401"/>
                </a:moveTo>
                <a:cubicBezTo>
                  <a:pt x="170289" y="81401"/>
                  <a:pt x="176368" y="75322"/>
                  <a:pt x="176368" y="67834"/>
                </a:cubicBezTo>
                <a:cubicBezTo>
                  <a:pt x="176368" y="60346"/>
                  <a:pt x="170289" y="54267"/>
                  <a:pt x="162801" y="54267"/>
                </a:cubicBezTo>
                <a:cubicBezTo>
                  <a:pt x="155313" y="54267"/>
                  <a:pt x="149234" y="60346"/>
                  <a:pt x="149234" y="67834"/>
                </a:cubicBezTo>
                <a:cubicBezTo>
                  <a:pt x="149234" y="75322"/>
                  <a:pt x="155313" y="81401"/>
                  <a:pt x="162801" y="81401"/>
                </a:cubicBez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25" name="Text 23"/>
          <p:cNvSpPr/>
          <p:nvPr/>
        </p:nvSpPr>
        <p:spPr>
          <a:xfrm>
            <a:off x="6871849" y="3816783"/>
            <a:ext cx="714516" cy="289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09" b="1" dirty="0">
                <a:solidFill>
                  <a:srgbClr val="F5F5F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Cores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491980" y="4214742"/>
            <a:ext cx="5191549" cy="7054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39" dirty="0">
                <a:solidFill>
                  <a:srgbClr val="F5F5F5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 logotipo utiliza o </a:t>
            </a:r>
            <a:pPr>
              <a:lnSpc>
                <a:spcPct val="140000"/>
              </a:lnSpc>
            </a:pPr>
            <a:r>
              <a:rPr lang="en-US" sz="1139" b="1" dirty="0">
                <a:solidFill>
                  <a:srgbClr val="FFD1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contraste máximo</a:t>
            </a:r>
            <a:pPr>
              <a:lnSpc>
                <a:spcPct val="140000"/>
              </a:lnSpc>
            </a:pPr>
            <a:r>
              <a:rPr lang="en-US" sz="1139" dirty="0">
                <a:solidFill>
                  <a:srgbClr val="F5F5F5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entre preto e amarelo. O preto (#1A1A1A) transmite autoridade e sofisticação, enquanto o amarelo (#FFD100) representa energia, otimismo e atenção.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256823" y="5318172"/>
            <a:ext cx="5571418" cy="1302409"/>
          </a:xfrm>
          <a:custGeom>
            <a:avLst/>
            <a:gdLst/>
            <a:ahLst/>
            <a:cxnLst/>
            <a:rect l="l" t="t" r="r" b="b"/>
            <a:pathLst>
              <a:path w="5571418" h="1302409">
                <a:moveTo>
                  <a:pt x="0" y="0"/>
                </a:moveTo>
                <a:lnTo>
                  <a:pt x="5571418" y="0"/>
                </a:lnTo>
                <a:lnTo>
                  <a:pt x="5571418" y="1302409"/>
                </a:lnTo>
                <a:lnTo>
                  <a:pt x="0" y="1302409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40000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6256823" y="5318172"/>
            <a:ext cx="36178" cy="1302409"/>
          </a:xfrm>
          <a:custGeom>
            <a:avLst/>
            <a:gdLst/>
            <a:ahLst/>
            <a:cxnLst/>
            <a:rect l="l" t="t" r="r" b="b"/>
            <a:pathLst>
              <a:path w="36178" h="1302409">
                <a:moveTo>
                  <a:pt x="0" y="0"/>
                </a:moveTo>
                <a:lnTo>
                  <a:pt x="36178" y="0"/>
                </a:lnTo>
                <a:lnTo>
                  <a:pt x="36178" y="1302409"/>
                </a:lnTo>
                <a:lnTo>
                  <a:pt x="0" y="1302409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29" name="Shape 27"/>
          <p:cNvSpPr/>
          <p:nvPr/>
        </p:nvSpPr>
        <p:spPr>
          <a:xfrm>
            <a:off x="6532680" y="5571418"/>
            <a:ext cx="189935" cy="217068"/>
          </a:xfrm>
          <a:custGeom>
            <a:avLst/>
            <a:gdLst/>
            <a:ahLst/>
            <a:cxnLst/>
            <a:rect l="l" t="t" r="r" b="b"/>
            <a:pathLst>
              <a:path w="189935" h="217068">
                <a:moveTo>
                  <a:pt x="424" y="187264"/>
                </a:moveTo>
                <a:cubicBezTo>
                  <a:pt x="2332" y="196506"/>
                  <a:pt x="10514" y="203501"/>
                  <a:pt x="20350" y="203501"/>
                </a:cubicBezTo>
                <a:lnTo>
                  <a:pt x="169585" y="203501"/>
                </a:lnTo>
                <a:cubicBezTo>
                  <a:pt x="180820" y="203501"/>
                  <a:pt x="189935" y="194386"/>
                  <a:pt x="189935" y="183151"/>
                </a:cubicBezTo>
                <a:lnTo>
                  <a:pt x="189935" y="142451"/>
                </a:lnTo>
                <a:cubicBezTo>
                  <a:pt x="189935" y="131216"/>
                  <a:pt x="180820" y="122101"/>
                  <a:pt x="169585" y="122101"/>
                </a:cubicBezTo>
                <a:lnTo>
                  <a:pt x="149234" y="122101"/>
                </a:lnTo>
                <a:lnTo>
                  <a:pt x="149234" y="152626"/>
                </a:lnTo>
                <a:cubicBezTo>
                  <a:pt x="149234" y="158265"/>
                  <a:pt x="144698" y="162801"/>
                  <a:pt x="139059" y="162801"/>
                </a:cubicBezTo>
                <a:cubicBezTo>
                  <a:pt x="133421" y="162801"/>
                  <a:pt x="128884" y="158265"/>
                  <a:pt x="128884" y="152626"/>
                </a:cubicBezTo>
                <a:lnTo>
                  <a:pt x="128884" y="122101"/>
                </a:lnTo>
                <a:lnTo>
                  <a:pt x="101751" y="122101"/>
                </a:lnTo>
                <a:lnTo>
                  <a:pt x="101751" y="152626"/>
                </a:lnTo>
                <a:cubicBezTo>
                  <a:pt x="101751" y="158265"/>
                  <a:pt x="97214" y="162801"/>
                  <a:pt x="91576" y="162801"/>
                </a:cubicBezTo>
                <a:cubicBezTo>
                  <a:pt x="85937" y="162801"/>
                  <a:pt x="81401" y="158265"/>
                  <a:pt x="81401" y="152626"/>
                </a:cubicBezTo>
                <a:lnTo>
                  <a:pt x="81401" y="122101"/>
                </a:lnTo>
                <a:lnTo>
                  <a:pt x="50875" y="122101"/>
                </a:lnTo>
                <a:cubicBezTo>
                  <a:pt x="45237" y="122101"/>
                  <a:pt x="40700" y="117565"/>
                  <a:pt x="40700" y="111926"/>
                </a:cubicBezTo>
                <a:cubicBezTo>
                  <a:pt x="40700" y="106287"/>
                  <a:pt x="45237" y="101751"/>
                  <a:pt x="50875" y="101751"/>
                </a:cubicBezTo>
                <a:lnTo>
                  <a:pt x="81401" y="101751"/>
                </a:lnTo>
                <a:lnTo>
                  <a:pt x="81401" y="74617"/>
                </a:lnTo>
                <a:lnTo>
                  <a:pt x="50875" y="74617"/>
                </a:lnTo>
                <a:cubicBezTo>
                  <a:pt x="45237" y="74617"/>
                  <a:pt x="40700" y="70081"/>
                  <a:pt x="40700" y="64442"/>
                </a:cubicBezTo>
                <a:cubicBezTo>
                  <a:pt x="40700" y="58803"/>
                  <a:pt x="45237" y="54267"/>
                  <a:pt x="50875" y="54267"/>
                </a:cubicBezTo>
                <a:lnTo>
                  <a:pt x="81401" y="54267"/>
                </a:lnTo>
                <a:lnTo>
                  <a:pt x="81401" y="33917"/>
                </a:lnTo>
                <a:cubicBezTo>
                  <a:pt x="81401" y="22682"/>
                  <a:pt x="72285" y="13567"/>
                  <a:pt x="61050" y="13567"/>
                </a:cubicBezTo>
                <a:lnTo>
                  <a:pt x="20350" y="13567"/>
                </a:lnTo>
                <a:cubicBezTo>
                  <a:pt x="9115" y="13567"/>
                  <a:pt x="0" y="22682"/>
                  <a:pt x="0" y="33917"/>
                </a:cubicBezTo>
                <a:lnTo>
                  <a:pt x="0" y="183151"/>
                </a:lnTo>
                <a:cubicBezTo>
                  <a:pt x="0" y="184550"/>
                  <a:pt x="127" y="185949"/>
                  <a:pt x="424" y="187264"/>
                </a:cubicBez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30" name="Text 28"/>
          <p:cNvSpPr/>
          <p:nvPr/>
        </p:nvSpPr>
        <p:spPr>
          <a:xfrm>
            <a:off x="6871849" y="5535240"/>
            <a:ext cx="1076297" cy="289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09" b="1" dirty="0">
                <a:solidFill>
                  <a:srgbClr val="F5F5F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Estrutura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491980" y="5933199"/>
            <a:ext cx="5191549" cy="470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39" dirty="0">
                <a:solidFill>
                  <a:srgbClr val="F5F5F5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 número </a:t>
            </a:r>
            <a:pPr>
              <a:lnSpc>
                <a:spcPct val="140000"/>
              </a:lnSpc>
            </a:pPr>
            <a:r>
              <a:rPr lang="en-US" sz="1139" b="1" dirty="0">
                <a:solidFill>
                  <a:srgbClr val="FFD1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"4"</a:t>
            </a:r>
            <a:pPr>
              <a:lnSpc>
                <a:spcPct val="140000"/>
              </a:lnSpc>
            </a:pPr>
            <a:r>
              <a:rPr lang="en-US" sz="1139" dirty="0">
                <a:solidFill>
                  <a:srgbClr val="F5F5F5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no início do nome cria uma identidade numérica memorável, enquanto </a:t>
            </a:r>
            <a:pPr>
              <a:lnSpc>
                <a:spcPct val="140000"/>
              </a:lnSpc>
            </a:pPr>
            <a:r>
              <a:rPr lang="en-US" sz="1139" b="1" dirty="0">
                <a:solidFill>
                  <a:srgbClr val="FFD1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"LUGA"</a:t>
            </a:r>
            <a:pPr>
              <a:lnSpc>
                <a:spcPct val="140000"/>
              </a:lnSpc>
            </a:pPr>
            <a:r>
              <a:rPr lang="en-US" sz="1139" dirty="0">
                <a:solidFill>
                  <a:srgbClr val="F5F5F5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(derivado de "alugar") deixa claro o propósito da marca.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500" y="317500"/>
            <a:ext cx="11620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spc="250" kern="0" dirty="0">
                <a:solidFill>
                  <a:srgbClr val="FFD1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LOGO VARIATIONS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7500" y="571500"/>
            <a:ext cx="11747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00" b="1" dirty="0">
                <a:solidFill>
                  <a:srgbClr val="F5F5F5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Variações do Logotipo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17500" y="1047750"/>
            <a:ext cx="762000" cy="31750"/>
          </a:xfrm>
          <a:custGeom>
            <a:avLst/>
            <a:gdLst/>
            <a:ahLst/>
            <a:cxnLst/>
            <a:rect l="l" t="t" r="r" b="b"/>
            <a:pathLst>
              <a:path w="762000" h="31750">
                <a:moveTo>
                  <a:pt x="0" y="0"/>
                </a:moveTo>
                <a:lnTo>
                  <a:pt x="762000" y="0"/>
                </a:lnTo>
                <a:lnTo>
                  <a:pt x="762000" y="31750"/>
                </a:lnTo>
                <a:lnTo>
                  <a:pt x="0" y="31750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5" name="Shape 3"/>
          <p:cNvSpPr/>
          <p:nvPr/>
        </p:nvSpPr>
        <p:spPr>
          <a:xfrm>
            <a:off x="317500" y="1270000"/>
            <a:ext cx="5683250" cy="4349750"/>
          </a:xfrm>
          <a:custGeom>
            <a:avLst/>
            <a:gdLst/>
            <a:ahLst/>
            <a:cxnLst/>
            <a:rect l="l" t="t" r="r" b="b"/>
            <a:pathLst>
              <a:path w="5683250" h="4349750">
                <a:moveTo>
                  <a:pt x="0" y="0"/>
                </a:moveTo>
                <a:lnTo>
                  <a:pt x="5683250" y="0"/>
                </a:lnTo>
                <a:lnTo>
                  <a:pt x="5683250" y="4349750"/>
                </a:lnTo>
                <a:lnTo>
                  <a:pt x="0" y="4349750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4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508000" y="1460500"/>
            <a:ext cx="5357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spc="175" kern="0" dirty="0">
                <a:solidFill>
                  <a:srgbClr val="FFD1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VERSÃO HORIZONTAL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08000" y="1746250"/>
            <a:ext cx="5302250" cy="3397250"/>
          </a:xfrm>
          <a:custGeom>
            <a:avLst/>
            <a:gdLst/>
            <a:ahLst/>
            <a:cxnLst/>
            <a:rect l="l" t="t" r="r" b="b"/>
            <a:pathLst>
              <a:path w="5302250" h="3397250">
                <a:moveTo>
                  <a:pt x="0" y="0"/>
                </a:moveTo>
                <a:lnTo>
                  <a:pt x="5302250" y="0"/>
                </a:lnTo>
                <a:lnTo>
                  <a:pt x="5302250" y="3397250"/>
                </a:lnTo>
                <a:lnTo>
                  <a:pt x="0" y="3397250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8" name="Text 6"/>
          <p:cNvSpPr/>
          <p:nvPr/>
        </p:nvSpPr>
        <p:spPr>
          <a:xfrm>
            <a:off x="2411388" y="3206750"/>
            <a:ext cx="1730375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750" b="1" dirty="0">
                <a:solidFill>
                  <a:srgbClr val="1A1A1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4LUGA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08000" y="5270500"/>
            <a:ext cx="5357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5F5F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Uso principal em cabeçalhos, websites e materiais de marketing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191250" y="1270000"/>
            <a:ext cx="5683250" cy="4349750"/>
          </a:xfrm>
          <a:custGeom>
            <a:avLst/>
            <a:gdLst/>
            <a:ahLst/>
            <a:cxnLst/>
            <a:rect l="l" t="t" r="r" b="b"/>
            <a:pathLst>
              <a:path w="5683250" h="4349750">
                <a:moveTo>
                  <a:pt x="0" y="0"/>
                </a:moveTo>
                <a:lnTo>
                  <a:pt x="5683250" y="0"/>
                </a:lnTo>
                <a:lnTo>
                  <a:pt x="5683250" y="4349750"/>
                </a:lnTo>
                <a:lnTo>
                  <a:pt x="0" y="4349750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40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6381750" y="1460500"/>
            <a:ext cx="5357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spc="175" kern="0" dirty="0">
                <a:solidFill>
                  <a:srgbClr val="FFD1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VERSÃO VERTICAL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389688" y="1754188"/>
            <a:ext cx="5286375" cy="3381375"/>
          </a:xfrm>
          <a:custGeom>
            <a:avLst/>
            <a:gdLst/>
            <a:ahLst/>
            <a:cxnLst/>
            <a:rect l="l" t="t" r="r" b="b"/>
            <a:pathLst>
              <a:path w="5286375" h="3381375">
                <a:moveTo>
                  <a:pt x="0" y="0"/>
                </a:moveTo>
                <a:lnTo>
                  <a:pt x="5286375" y="0"/>
                </a:lnTo>
                <a:lnTo>
                  <a:pt x="5286375" y="3381375"/>
                </a:lnTo>
                <a:lnTo>
                  <a:pt x="0" y="3381375"/>
                </a:lnTo>
                <a:lnTo>
                  <a:pt x="0" y="0"/>
                </a:lnTo>
                <a:close/>
              </a:path>
            </a:pathLst>
          </a:custGeom>
          <a:solidFill>
            <a:srgbClr val="1A1A1A"/>
          </a:solidFill>
          <a:ln w="25400">
            <a:solidFill>
              <a:srgbClr val="FFD10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8687966" y="2016125"/>
            <a:ext cx="690563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500" b="1" dirty="0">
                <a:solidFill>
                  <a:srgbClr val="FFD1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4</a:t>
            </a:r>
            <a:endParaRPr lang="en-US" sz="1600" dirty="0"/>
          </a:p>
          <a:p>
            <a:pPr algn="ctr">
              <a:lnSpc>
                <a:spcPct val="80000"/>
              </a:lnSpc>
            </a:pPr>
            <a:r>
              <a:rPr lang="en-US" sz="4500" b="1" dirty="0">
                <a:solidFill>
                  <a:srgbClr val="FFD1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L</a:t>
            </a:r>
            <a:endParaRPr lang="en-US" sz="1600" dirty="0"/>
          </a:p>
          <a:p>
            <a:pPr algn="ctr">
              <a:lnSpc>
                <a:spcPct val="80000"/>
              </a:lnSpc>
            </a:pPr>
            <a:r>
              <a:rPr lang="en-US" sz="4500" b="1" dirty="0">
                <a:solidFill>
                  <a:srgbClr val="FFD1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U</a:t>
            </a:r>
            <a:endParaRPr lang="en-US" sz="1600" dirty="0"/>
          </a:p>
          <a:p>
            <a:pPr algn="ctr">
              <a:lnSpc>
                <a:spcPct val="80000"/>
              </a:lnSpc>
            </a:pPr>
            <a:r>
              <a:rPr lang="en-US" sz="4500" b="1" dirty="0">
                <a:solidFill>
                  <a:srgbClr val="FFD1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G</a:t>
            </a:r>
            <a:endParaRPr lang="en-US" sz="1600" dirty="0"/>
          </a:p>
          <a:p>
            <a:pPr algn="ctr">
              <a:lnSpc>
                <a:spcPct val="80000"/>
              </a:lnSpc>
            </a:pPr>
            <a:r>
              <a:rPr lang="en-US" sz="4500" b="1" dirty="0">
                <a:solidFill>
                  <a:srgbClr val="FFD1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A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381750" y="5270500"/>
            <a:ext cx="5357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5F5F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Ideal para espaços verticais limitados e aplicações em mídias sociais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17500" y="5810250"/>
            <a:ext cx="5683250" cy="2222500"/>
          </a:xfrm>
          <a:custGeom>
            <a:avLst/>
            <a:gdLst/>
            <a:ahLst/>
            <a:cxnLst/>
            <a:rect l="l" t="t" r="r" b="b"/>
            <a:pathLst>
              <a:path w="5683250" h="2222500">
                <a:moveTo>
                  <a:pt x="0" y="0"/>
                </a:moveTo>
                <a:lnTo>
                  <a:pt x="5683250" y="0"/>
                </a:lnTo>
                <a:lnTo>
                  <a:pt x="5683250" y="2222500"/>
                </a:lnTo>
                <a:lnTo>
                  <a:pt x="0" y="2222500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4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508000" y="6000750"/>
            <a:ext cx="5357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spc="175" kern="0" dirty="0">
                <a:solidFill>
                  <a:srgbClr val="FFD1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VERSÃO REDUZIDA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08000" y="6286500"/>
            <a:ext cx="5302250" cy="1270000"/>
          </a:xfrm>
          <a:custGeom>
            <a:avLst/>
            <a:gdLst/>
            <a:ahLst/>
            <a:cxnLst/>
            <a:rect l="l" t="t" r="r" b="b"/>
            <a:pathLst>
              <a:path w="5302250" h="1270000">
                <a:moveTo>
                  <a:pt x="0" y="0"/>
                </a:moveTo>
                <a:lnTo>
                  <a:pt x="5302250" y="0"/>
                </a:lnTo>
                <a:lnTo>
                  <a:pt x="5302250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18" name="Text 16"/>
          <p:cNvSpPr/>
          <p:nvPr/>
        </p:nvSpPr>
        <p:spPr>
          <a:xfrm>
            <a:off x="2738065" y="6540500"/>
            <a:ext cx="1222375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6000" b="1" dirty="0">
                <a:solidFill>
                  <a:srgbClr val="FFD1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4L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08000" y="7683500"/>
            <a:ext cx="5357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5F5F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Para espaços muito pequenos como favicon e ícones de app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191250" y="5810250"/>
            <a:ext cx="5683250" cy="2222500"/>
          </a:xfrm>
          <a:custGeom>
            <a:avLst/>
            <a:gdLst/>
            <a:ahLst/>
            <a:cxnLst/>
            <a:rect l="l" t="t" r="r" b="b"/>
            <a:pathLst>
              <a:path w="5683250" h="2222500">
                <a:moveTo>
                  <a:pt x="0" y="0"/>
                </a:moveTo>
                <a:lnTo>
                  <a:pt x="5683250" y="0"/>
                </a:lnTo>
                <a:lnTo>
                  <a:pt x="5683250" y="2222500"/>
                </a:lnTo>
                <a:lnTo>
                  <a:pt x="0" y="2222500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40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6381750" y="6000750"/>
            <a:ext cx="5357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spc="175" kern="0" dirty="0">
                <a:solidFill>
                  <a:srgbClr val="FFD1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VERSÃO MONOCROMÁTICA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381750" y="6286500"/>
            <a:ext cx="5302250" cy="1270000"/>
          </a:xfrm>
          <a:custGeom>
            <a:avLst/>
            <a:gdLst/>
            <a:ahLst/>
            <a:cxnLst/>
            <a:rect l="l" t="t" r="r" b="b"/>
            <a:pathLst>
              <a:path w="5302250" h="1270000">
                <a:moveTo>
                  <a:pt x="0" y="0"/>
                </a:moveTo>
                <a:lnTo>
                  <a:pt x="5302250" y="0"/>
                </a:lnTo>
                <a:lnTo>
                  <a:pt x="5302250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solidFill>
            <a:srgbClr val="F5F5F5"/>
          </a:solidFill>
          <a:ln/>
        </p:spPr>
      </p:sp>
      <p:sp>
        <p:nvSpPr>
          <p:cNvPr id="23" name="Text 21"/>
          <p:cNvSpPr/>
          <p:nvPr/>
        </p:nvSpPr>
        <p:spPr>
          <a:xfrm>
            <a:off x="8285138" y="6683375"/>
            <a:ext cx="1730375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750" b="1" dirty="0">
                <a:solidFill>
                  <a:srgbClr val="333333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4LUGA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381750" y="7683500"/>
            <a:ext cx="5357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5F5F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Para impressões em preto e branco e aplicações especiais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ages.stockcake.com/ce0a78dd2785147cad71544f6b0be6fb495c5ed3.jpg">    </p:cNvPr>
          <p:cNvPicPr>
            <a:picLocks noChangeAspect="1"/>
          </p:cNvPicPr>
          <p:nvPr/>
        </p:nvPicPr>
        <p:blipFill>
          <a:blip r:embed="rId1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A1A"/>
              </a:gs>
              <a:gs pos="50000">
                <a:srgbClr val="1A1A1A">
                  <a:alpha val="90000"/>
                </a:srgbClr>
              </a:gs>
              <a:gs pos="100000">
                <a:srgbClr val="1A1A1A">
                  <a:alpha val="7000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1000" y="161925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5" name="Text 2"/>
          <p:cNvSpPr/>
          <p:nvPr/>
        </p:nvSpPr>
        <p:spPr>
          <a:xfrm>
            <a:off x="568896" y="1847850"/>
            <a:ext cx="7715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1A1A1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03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524000" y="1619250"/>
            <a:ext cx="38100" cy="914400"/>
          </a:xfrm>
          <a:custGeom>
            <a:avLst/>
            <a:gdLst/>
            <a:ahLst/>
            <a:cxnLst/>
            <a:rect l="l" t="t" r="r" b="b"/>
            <a:pathLst>
              <a:path w="38100" h="914400">
                <a:moveTo>
                  <a:pt x="0" y="0"/>
                </a:moveTo>
                <a:lnTo>
                  <a:pt x="38100" y="0"/>
                </a:lnTo>
                <a:lnTo>
                  <a:pt x="381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7" name="Text 4"/>
          <p:cNvSpPr/>
          <p:nvPr/>
        </p:nvSpPr>
        <p:spPr>
          <a:xfrm>
            <a:off x="381000" y="2838450"/>
            <a:ext cx="4010025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F5F5F5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Ícone da</a:t>
            </a: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F5F5F5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Marca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1000" y="4895850"/>
            <a:ext cx="36957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dirty="0">
                <a:solidFill>
                  <a:srgbClr val="FFD1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 símbolo 4LUGA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300" kern="0" dirty="0">
                <a:solidFill>
                  <a:srgbClr val="FFD1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BRAND ICON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5F5F5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Design do Ícone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2573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5" name="Shape 3"/>
          <p:cNvSpPr/>
          <p:nvPr/>
        </p:nvSpPr>
        <p:spPr>
          <a:xfrm>
            <a:off x="381000" y="1524000"/>
            <a:ext cx="4448175" cy="3667125"/>
          </a:xfrm>
          <a:custGeom>
            <a:avLst/>
            <a:gdLst/>
            <a:ahLst/>
            <a:cxnLst/>
            <a:rect l="l" t="t" r="r" b="b"/>
            <a:pathLst>
              <a:path w="4448175" h="3667125">
                <a:moveTo>
                  <a:pt x="0" y="0"/>
                </a:moveTo>
                <a:lnTo>
                  <a:pt x="4448175" y="0"/>
                </a:lnTo>
                <a:lnTo>
                  <a:pt x="4448175" y="3667125"/>
                </a:lnTo>
                <a:lnTo>
                  <a:pt x="0" y="3667125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6" name="Shape 4"/>
          <p:cNvSpPr/>
          <p:nvPr/>
        </p:nvSpPr>
        <p:spPr>
          <a:xfrm>
            <a:off x="1691655" y="2233240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1828800" h="1828800">
                <a:moveTo>
                  <a:pt x="0" y="0"/>
                </a:moveTo>
                <a:lnTo>
                  <a:pt x="1828800" y="0"/>
                </a:ln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7" name="Text 5"/>
          <p:cNvSpPr/>
          <p:nvPr/>
        </p:nvSpPr>
        <p:spPr>
          <a:xfrm>
            <a:off x="2272829" y="2576140"/>
            <a:ext cx="123825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9000" b="1" dirty="0">
                <a:solidFill>
                  <a:srgbClr val="FFD1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4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784896" y="4290640"/>
            <a:ext cx="1704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315" kern="0" dirty="0">
                <a:solidFill>
                  <a:srgbClr val="1A1A1A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ÍCONE PRINCIPAL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81000" y="5419055"/>
            <a:ext cx="1381125" cy="1381125"/>
          </a:xfrm>
          <a:custGeom>
            <a:avLst/>
            <a:gdLst/>
            <a:ahLst/>
            <a:cxnLst/>
            <a:rect l="l" t="t" r="r" b="b"/>
            <a:pathLst>
              <a:path w="1381125" h="1381125">
                <a:moveTo>
                  <a:pt x="0" y="0"/>
                </a:moveTo>
                <a:lnTo>
                  <a:pt x="1381125" y="0"/>
                </a:lnTo>
                <a:lnTo>
                  <a:pt x="1381125" y="1381125"/>
                </a:lnTo>
                <a:lnTo>
                  <a:pt x="0" y="1381125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/>
        </p:spPr>
      </p:sp>
      <p:sp>
        <p:nvSpPr>
          <p:cNvPr id="10" name="Text 8"/>
          <p:cNvSpPr/>
          <p:nvPr/>
        </p:nvSpPr>
        <p:spPr>
          <a:xfrm>
            <a:off x="971848" y="5919415"/>
            <a:ext cx="3714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D1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4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915120" y="5419055"/>
            <a:ext cx="1381125" cy="1381125"/>
          </a:xfrm>
          <a:custGeom>
            <a:avLst/>
            <a:gdLst/>
            <a:ahLst/>
            <a:cxnLst/>
            <a:rect l="l" t="t" r="r" b="b"/>
            <a:pathLst>
              <a:path w="1381125" h="1381125">
                <a:moveTo>
                  <a:pt x="0" y="0"/>
                </a:moveTo>
                <a:lnTo>
                  <a:pt x="1381125" y="0"/>
                </a:lnTo>
                <a:lnTo>
                  <a:pt x="1381125" y="1381125"/>
                </a:lnTo>
                <a:lnTo>
                  <a:pt x="0" y="1381125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12" name="Text 10"/>
          <p:cNvSpPr/>
          <p:nvPr/>
        </p:nvSpPr>
        <p:spPr>
          <a:xfrm>
            <a:off x="2506042" y="5919415"/>
            <a:ext cx="3714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A1A1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4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449315" y="5419055"/>
            <a:ext cx="1381125" cy="1381125"/>
          </a:xfrm>
          <a:custGeom>
            <a:avLst/>
            <a:gdLst/>
            <a:ahLst/>
            <a:cxnLst/>
            <a:rect l="l" t="t" r="r" b="b"/>
            <a:pathLst>
              <a:path w="1381125" h="1381125">
                <a:moveTo>
                  <a:pt x="0" y="0"/>
                </a:moveTo>
                <a:lnTo>
                  <a:pt x="1381125" y="0"/>
                </a:lnTo>
                <a:lnTo>
                  <a:pt x="1381125" y="1381125"/>
                </a:lnTo>
                <a:lnTo>
                  <a:pt x="0" y="1381125"/>
                </a:lnTo>
                <a:lnTo>
                  <a:pt x="0" y="0"/>
                </a:lnTo>
                <a:close/>
              </a:path>
            </a:pathLst>
          </a:custGeom>
          <a:solidFill>
            <a:srgbClr val="F5F5F5"/>
          </a:solidFill>
          <a:ln/>
        </p:spPr>
      </p:sp>
      <p:sp>
        <p:nvSpPr>
          <p:cNvPr id="14" name="Text 12"/>
          <p:cNvSpPr/>
          <p:nvPr/>
        </p:nvSpPr>
        <p:spPr>
          <a:xfrm>
            <a:off x="4040163" y="5919415"/>
            <a:ext cx="3714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A1A1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4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154960" y="1524000"/>
            <a:ext cx="6657975" cy="1619250"/>
          </a:xfrm>
          <a:custGeom>
            <a:avLst/>
            <a:gdLst/>
            <a:ahLst/>
            <a:cxnLst/>
            <a:rect l="l" t="t" r="r" b="b"/>
            <a:pathLst>
              <a:path w="6657975" h="1619250">
                <a:moveTo>
                  <a:pt x="0" y="0"/>
                </a:moveTo>
                <a:lnTo>
                  <a:pt x="6657975" y="0"/>
                </a:lnTo>
                <a:lnTo>
                  <a:pt x="6657975" y="1619250"/>
                </a:lnTo>
                <a:lnTo>
                  <a:pt x="0" y="1619250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40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5154960" y="1524000"/>
            <a:ext cx="38100" cy="1619250"/>
          </a:xfrm>
          <a:custGeom>
            <a:avLst/>
            <a:gdLst/>
            <a:ahLst/>
            <a:cxnLst/>
            <a:rect l="l" t="t" r="r" b="b"/>
            <a:pathLst>
              <a:path w="38100" h="1619250">
                <a:moveTo>
                  <a:pt x="0" y="0"/>
                </a:moveTo>
                <a:lnTo>
                  <a:pt x="38100" y="0"/>
                </a:lnTo>
                <a:lnTo>
                  <a:pt x="38100" y="1619250"/>
                </a:lnTo>
                <a:lnTo>
                  <a:pt x="0" y="1619250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17" name="Shape 15"/>
          <p:cNvSpPr/>
          <p:nvPr/>
        </p:nvSpPr>
        <p:spPr>
          <a:xfrm>
            <a:off x="5431185" y="17907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19301" y="0"/>
                  <a:pt x="123989" y="2634"/>
                  <a:pt x="126534" y="6921"/>
                </a:cubicBezTo>
                <a:lnTo>
                  <a:pt x="169396" y="78358"/>
                </a:lnTo>
                <a:cubicBezTo>
                  <a:pt x="172030" y="82778"/>
                  <a:pt x="172120" y="88270"/>
                  <a:pt x="169575" y="92735"/>
                </a:cubicBezTo>
                <a:cubicBezTo>
                  <a:pt x="167030" y="97200"/>
                  <a:pt x="162297" y="100013"/>
                  <a:pt x="157163" y="100013"/>
                </a:cubicBezTo>
                <a:lnTo>
                  <a:pt x="71438" y="100013"/>
                </a:lnTo>
                <a:cubicBezTo>
                  <a:pt x="66303" y="100013"/>
                  <a:pt x="61526" y="97244"/>
                  <a:pt x="59025" y="92779"/>
                </a:cubicBezTo>
                <a:cubicBezTo>
                  <a:pt x="56525" y="88315"/>
                  <a:pt x="56570" y="82823"/>
                  <a:pt x="59204" y="78403"/>
                </a:cubicBezTo>
                <a:lnTo>
                  <a:pt x="102066" y="6965"/>
                </a:lnTo>
                <a:cubicBezTo>
                  <a:pt x="104611" y="2634"/>
                  <a:pt x="109299" y="0"/>
                  <a:pt x="114300" y="0"/>
                </a:cubicBezTo>
                <a:close/>
                <a:moveTo>
                  <a:pt x="57150" y="121444"/>
                </a:moveTo>
                <a:cubicBezTo>
                  <a:pt x="84749" y="121444"/>
                  <a:pt x="107156" y="143851"/>
                  <a:pt x="107156" y="171450"/>
                </a:cubicBezTo>
                <a:cubicBezTo>
                  <a:pt x="107156" y="199049"/>
                  <a:pt x="84749" y="221456"/>
                  <a:pt x="57150" y="221456"/>
                </a:cubicBezTo>
                <a:cubicBezTo>
                  <a:pt x="29551" y="221456"/>
                  <a:pt x="7144" y="199049"/>
                  <a:pt x="7144" y="171450"/>
                </a:cubicBezTo>
                <a:cubicBezTo>
                  <a:pt x="7144" y="143851"/>
                  <a:pt x="29551" y="121444"/>
                  <a:pt x="57150" y="121444"/>
                </a:cubicBezTo>
                <a:close/>
                <a:moveTo>
                  <a:pt x="146447" y="128588"/>
                </a:moveTo>
                <a:lnTo>
                  <a:pt x="196453" y="128588"/>
                </a:lnTo>
                <a:cubicBezTo>
                  <a:pt x="206320" y="128588"/>
                  <a:pt x="214313" y="136580"/>
                  <a:pt x="214313" y="146447"/>
                </a:cubicBezTo>
                <a:lnTo>
                  <a:pt x="214313" y="196453"/>
                </a:lnTo>
                <a:cubicBezTo>
                  <a:pt x="214313" y="206320"/>
                  <a:pt x="206320" y="214313"/>
                  <a:pt x="196453" y="214313"/>
                </a:cubicBezTo>
                <a:lnTo>
                  <a:pt x="146447" y="214313"/>
                </a:lnTo>
                <a:cubicBezTo>
                  <a:pt x="136580" y="214313"/>
                  <a:pt x="128588" y="206320"/>
                  <a:pt x="128588" y="196453"/>
                </a:cubicBezTo>
                <a:lnTo>
                  <a:pt x="128588" y="146447"/>
                </a:lnTo>
                <a:cubicBezTo>
                  <a:pt x="128588" y="136580"/>
                  <a:pt x="136580" y="128588"/>
                  <a:pt x="146447" y="128588"/>
                </a:cubicBez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18" name="Text 16"/>
          <p:cNvSpPr/>
          <p:nvPr/>
        </p:nvSpPr>
        <p:spPr>
          <a:xfrm>
            <a:off x="5802660" y="1752600"/>
            <a:ext cx="21145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5F5F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Conceito do Ícone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402610" y="2171700"/>
            <a:ext cx="62579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5F5F5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 ícone da 4LUGA é baseado no número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FFD1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"4"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F5F5F5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que é o elemento mais distintivo do nome da marca. O design utiliza formas geométricas quadradas que remetem à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F5F5F5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arquitetura moderna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F5F5F5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 à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F5F5F5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estrutura organizada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F5F5F5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— conceitos centrais da plataforma.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154960" y="3333750"/>
            <a:ext cx="6657975" cy="1485900"/>
          </a:xfrm>
          <a:custGeom>
            <a:avLst/>
            <a:gdLst/>
            <a:ahLst/>
            <a:cxnLst/>
            <a:rect l="l" t="t" r="r" b="b"/>
            <a:pathLst>
              <a:path w="6657975" h="1485900">
                <a:moveTo>
                  <a:pt x="0" y="0"/>
                </a:moveTo>
                <a:lnTo>
                  <a:pt x="6657975" y="0"/>
                </a:lnTo>
                <a:lnTo>
                  <a:pt x="6657975" y="1485900"/>
                </a:lnTo>
                <a:lnTo>
                  <a:pt x="0" y="1485900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40000"/>
            </a:srgbClr>
          </a:solidFill>
          <a:ln/>
        </p:spPr>
      </p:sp>
      <p:sp>
        <p:nvSpPr>
          <p:cNvPr id="21" name="Shape 19"/>
          <p:cNvSpPr/>
          <p:nvPr/>
        </p:nvSpPr>
        <p:spPr>
          <a:xfrm>
            <a:off x="5154960" y="3333750"/>
            <a:ext cx="38100" cy="1485900"/>
          </a:xfrm>
          <a:custGeom>
            <a:avLst/>
            <a:gdLst/>
            <a:ahLst/>
            <a:cxnLst/>
            <a:rect l="l" t="t" r="r" b="b"/>
            <a:pathLst>
              <a:path w="38100" h="1485900">
                <a:moveTo>
                  <a:pt x="0" y="0"/>
                </a:moveTo>
                <a:lnTo>
                  <a:pt x="38100" y="0"/>
                </a:lnTo>
                <a:lnTo>
                  <a:pt x="38100" y="1485900"/>
                </a:lnTo>
                <a:lnTo>
                  <a:pt x="0" y="1485900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22" name="Shape 20"/>
          <p:cNvSpPr/>
          <p:nvPr/>
        </p:nvSpPr>
        <p:spPr>
          <a:xfrm>
            <a:off x="5459760" y="360045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7144" y="28575"/>
                </a:moveTo>
                <a:cubicBezTo>
                  <a:pt x="7144" y="12814"/>
                  <a:pt x="19958" y="0"/>
                  <a:pt x="35719" y="0"/>
                </a:cubicBezTo>
                <a:lnTo>
                  <a:pt x="135731" y="0"/>
                </a:lnTo>
                <a:cubicBezTo>
                  <a:pt x="151492" y="0"/>
                  <a:pt x="164306" y="12814"/>
                  <a:pt x="164306" y="28575"/>
                </a:cubicBezTo>
                <a:lnTo>
                  <a:pt x="164306" y="200025"/>
                </a:lnTo>
                <a:cubicBezTo>
                  <a:pt x="164306" y="215786"/>
                  <a:pt x="151492" y="228600"/>
                  <a:pt x="135731" y="228600"/>
                </a:cubicBezTo>
                <a:lnTo>
                  <a:pt x="35719" y="228600"/>
                </a:lnTo>
                <a:cubicBezTo>
                  <a:pt x="19958" y="228600"/>
                  <a:pt x="7144" y="215786"/>
                  <a:pt x="7144" y="200025"/>
                </a:cubicBezTo>
                <a:lnTo>
                  <a:pt x="7144" y="28575"/>
                </a:lnTo>
                <a:close/>
                <a:moveTo>
                  <a:pt x="35719" y="28575"/>
                </a:moveTo>
                <a:lnTo>
                  <a:pt x="35719" y="164306"/>
                </a:lnTo>
                <a:lnTo>
                  <a:pt x="135731" y="164306"/>
                </a:lnTo>
                <a:lnTo>
                  <a:pt x="135731" y="28575"/>
                </a:lnTo>
                <a:lnTo>
                  <a:pt x="35719" y="28575"/>
                </a:lnTo>
                <a:close/>
                <a:moveTo>
                  <a:pt x="85725" y="210741"/>
                </a:moveTo>
                <a:cubicBezTo>
                  <a:pt x="93628" y="210741"/>
                  <a:pt x="100013" y="204356"/>
                  <a:pt x="100013" y="196453"/>
                </a:cubicBezTo>
                <a:cubicBezTo>
                  <a:pt x="100013" y="188550"/>
                  <a:pt x="93628" y="182166"/>
                  <a:pt x="85725" y="182166"/>
                </a:cubicBezTo>
                <a:cubicBezTo>
                  <a:pt x="77822" y="182166"/>
                  <a:pt x="71438" y="188550"/>
                  <a:pt x="71438" y="196453"/>
                </a:cubicBezTo>
                <a:cubicBezTo>
                  <a:pt x="71438" y="204356"/>
                  <a:pt x="77822" y="210741"/>
                  <a:pt x="85725" y="210741"/>
                </a:cubicBez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23" name="Text 21"/>
          <p:cNvSpPr/>
          <p:nvPr/>
        </p:nvSpPr>
        <p:spPr>
          <a:xfrm>
            <a:off x="5802660" y="3562350"/>
            <a:ext cx="22288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5F5F5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Aplicações Digitais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421660" y="40195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25" name="Text 23"/>
          <p:cNvSpPr/>
          <p:nvPr/>
        </p:nvSpPr>
        <p:spPr>
          <a:xfrm>
            <a:off x="5707410" y="3981450"/>
            <a:ext cx="1381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5F5F5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Ícone de aplicativo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8587755" y="40195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27" name="Text 25"/>
          <p:cNvSpPr/>
          <p:nvPr/>
        </p:nvSpPr>
        <p:spPr>
          <a:xfrm>
            <a:off x="8873505" y="3981450"/>
            <a:ext cx="619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5F5F5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Favicon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421660" y="44005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29" name="Text 27"/>
          <p:cNvSpPr/>
          <p:nvPr/>
        </p:nvSpPr>
        <p:spPr>
          <a:xfrm>
            <a:off x="5707410" y="4362450"/>
            <a:ext cx="1695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5F5F5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Avatar de redes sociais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8587755" y="44005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31" name="Text 29"/>
          <p:cNvSpPr/>
          <p:nvPr/>
        </p:nvSpPr>
        <p:spPr>
          <a:xfrm>
            <a:off x="8873505" y="4362450"/>
            <a:ext cx="1323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5F5F5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Notificações push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5135910" y="5010150"/>
            <a:ext cx="6677025" cy="1790700"/>
          </a:xfrm>
          <a:custGeom>
            <a:avLst/>
            <a:gdLst/>
            <a:ahLst/>
            <a:cxnLst/>
            <a:rect l="l" t="t" r="r" b="b"/>
            <a:pathLst>
              <a:path w="6677025" h="1790700">
                <a:moveTo>
                  <a:pt x="0" y="0"/>
                </a:moveTo>
                <a:lnTo>
                  <a:pt x="6677025" y="0"/>
                </a:lnTo>
                <a:lnTo>
                  <a:pt x="6677025" y="1790700"/>
                </a:lnTo>
                <a:lnTo>
                  <a:pt x="0" y="1790700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/>
        </p:spPr>
      </p:sp>
      <p:sp>
        <p:nvSpPr>
          <p:cNvPr id="33" name="Shape 31"/>
          <p:cNvSpPr/>
          <p:nvPr/>
        </p:nvSpPr>
        <p:spPr>
          <a:xfrm>
            <a:off x="5378797" y="527685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93360" y="230475"/>
                </a:moveTo>
                <a:cubicBezTo>
                  <a:pt x="85011" y="238824"/>
                  <a:pt x="71438" y="238824"/>
                  <a:pt x="63044" y="230475"/>
                </a:cubicBezTo>
                <a:lnTo>
                  <a:pt x="12546" y="179978"/>
                </a:lnTo>
                <a:cubicBezTo>
                  <a:pt x="4197" y="171629"/>
                  <a:pt x="4197" y="158055"/>
                  <a:pt x="12546" y="149662"/>
                </a:cubicBezTo>
                <a:lnTo>
                  <a:pt x="20136" y="142071"/>
                </a:lnTo>
                <a:lnTo>
                  <a:pt x="52953" y="174888"/>
                </a:lnTo>
                <a:cubicBezTo>
                  <a:pt x="57150" y="179085"/>
                  <a:pt x="63937" y="179085"/>
                  <a:pt x="68089" y="174888"/>
                </a:cubicBezTo>
                <a:cubicBezTo>
                  <a:pt x="72241" y="170691"/>
                  <a:pt x="72286" y="163904"/>
                  <a:pt x="68089" y="159752"/>
                </a:cubicBezTo>
                <a:lnTo>
                  <a:pt x="35272" y="126936"/>
                </a:lnTo>
                <a:lnTo>
                  <a:pt x="50408" y="111800"/>
                </a:lnTo>
                <a:lnTo>
                  <a:pt x="73134" y="134526"/>
                </a:lnTo>
                <a:cubicBezTo>
                  <a:pt x="77331" y="138723"/>
                  <a:pt x="84118" y="138723"/>
                  <a:pt x="88270" y="134526"/>
                </a:cubicBezTo>
                <a:cubicBezTo>
                  <a:pt x="92422" y="130329"/>
                  <a:pt x="92467" y="123542"/>
                  <a:pt x="88270" y="119390"/>
                </a:cubicBezTo>
                <a:lnTo>
                  <a:pt x="65544" y="96664"/>
                </a:lnTo>
                <a:lnTo>
                  <a:pt x="80680" y="81528"/>
                </a:lnTo>
                <a:lnTo>
                  <a:pt x="113496" y="114345"/>
                </a:lnTo>
                <a:cubicBezTo>
                  <a:pt x="117693" y="118542"/>
                  <a:pt x="124480" y="118542"/>
                  <a:pt x="128632" y="114345"/>
                </a:cubicBezTo>
                <a:cubicBezTo>
                  <a:pt x="132784" y="110148"/>
                  <a:pt x="132829" y="103361"/>
                  <a:pt x="128632" y="99209"/>
                </a:cubicBezTo>
                <a:lnTo>
                  <a:pt x="95816" y="66392"/>
                </a:lnTo>
                <a:lnTo>
                  <a:pt x="110951" y="51256"/>
                </a:lnTo>
                <a:lnTo>
                  <a:pt x="133677" y="73982"/>
                </a:lnTo>
                <a:cubicBezTo>
                  <a:pt x="137874" y="78179"/>
                  <a:pt x="144661" y="78179"/>
                  <a:pt x="148813" y="73982"/>
                </a:cubicBezTo>
                <a:cubicBezTo>
                  <a:pt x="152966" y="69786"/>
                  <a:pt x="153010" y="62999"/>
                  <a:pt x="148813" y="58847"/>
                </a:cubicBezTo>
                <a:lnTo>
                  <a:pt x="126087" y="36121"/>
                </a:lnTo>
                <a:lnTo>
                  <a:pt x="141223" y="20985"/>
                </a:lnTo>
                <a:lnTo>
                  <a:pt x="174040" y="53801"/>
                </a:lnTo>
                <a:cubicBezTo>
                  <a:pt x="178237" y="57998"/>
                  <a:pt x="185023" y="57998"/>
                  <a:pt x="189175" y="53801"/>
                </a:cubicBezTo>
                <a:cubicBezTo>
                  <a:pt x="193328" y="49604"/>
                  <a:pt x="193372" y="42818"/>
                  <a:pt x="189175" y="38666"/>
                </a:cubicBezTo>
                <a:lnTo>
                  <a:pt x="156359" y="5849"/>
                </a:lnTo>
                <a:lnTo>
                  <a:pt x="163949" y="-1741"/>
                </a:lnTo>
                <a:cubicBezTo>
                  <a:pt x="172298" y="-10091"/>
                  <a:pt x="185871" y="-10091"/>
                  <a:pt x="194265" y="-1741"/>
                </a:cubicBezTo>
                <a:lnTo>
                  <a:pt x="244897" y="48622"/>
                </a:lnTo>
                <a:cubicBezTo>
                  <a:pt x="253246" y="56971"/>
                  <a:pt x="253246" y="70545"/>
                  <a:pt x="244897" y="78938"/>
                </a:cubicBezTo>
                <a:lnTo>
                  <a:pt x="93360" y="230475"/>
                </a:lnTo>
                <a:close/>
              </a:path>
            </a:pathLst>
          </a:custGeom>
          <a:solidFill>
            <a:srgbClr val="1A1A1A"/>
          </a:solidFill>
          <a:ln/>
        </p:spPr>
      </p:sp>
      <p:sp>
        <p:nvSpPr>
          <p:cNvPr id="34" name="Text 32"/>
          <p:cNvSpPr/>
          <p:nvPr/>
        </p:nvSpPr>
        <p:spPr>
          <a:xfrm>
            <a:off x="5764560" y="5238750"/>
            <a:ext cx="22383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A1A1A"/>
                </a:solidFill>
                <a:latin typeface="Alimama ShuHeiTi" pitchFamily="34" charset="0"/>
                <a:ea typeface="Alimama ShuHeiTi" pitchFamily="34" charset="-122"/>
                <a:cs typeface="Alimama ShuHeiTi" pitchFamily="34" charset="-120"/>
              </a:rPr>
              <a:t>Tamanhos Mínimos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5364510" y="5657850"/>
            <a:ext cx="790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Impressão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11190238" y="5657850"/>
            <a:ext cx="466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A1A1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15mm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5364510" y="6000750"/>
            <a:ext cx="523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Digital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1256838" y="6000750"/>
            <a:ext cx="400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A1A1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32px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5364510" y="6343650"/>
            <a:ext cx="695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App Icon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1113740" y="6343650"/>
            <a:ext cx="542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A1A1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1024px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4LUGA - Identidade Visual</dc:title>
  <dc:subject>4LUGA - Identidade Visual</dc:subject>
  <dc:creator>Kimi</dc:creator>
  <cp:lastModifiedBy>Kimi</cp:lastModifiedBy>
  <cp:revision>1</cp:revision>
  <dcterms:created xsi:type="dcterms:W3CDTF">2026-02-10T17:53:04Z</dcterms:created>
  <dcterms:modified xsi:type="dcterms:W3CDTF">2026-02-10T17:53:04Z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{"Label":"4LUGA - Identidade Visual","ContentProducer":"001191110108MACG2KBH8F10000","ProduceID":"19c489c2-5b92-83ce-8000-00005d4e1320","ReservedCode1":"","ContentPropagator":"001191110108MACG2KBH8F20000","PropagateID":"19c489c2-5b92-83ce-8000-00005d4e1320","ReservedCode2":""}</vt:lpwstr>
  </property>
</Properties>
</file>